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7" r:id="rId1"/>
  </p:sldMasterIdLst>
  <p:notesMasterIdLst>
    <p:notesMasterId r:id="rId23"/>
  </p:notesMasterIdLst>
  <p:sldIdLst>
    <p:sldId id="276" r:id="rId2"/>
    <p:sldId id="258" r:id="rId3"/>
    <p:sldId id="256" r:id="rId4"/>
    <p:sldId id="257" r:id="rId5"/>
    <p:sldId id="260" r:id="rId6"/>
    <p:sldId id="261" r:id="rId7"/>
    <p:sldId id="262" r:id="rId8"/>
    <p:sldId id="274" r:id="rId9"/>
    <p:sldId id="273" r:id="rId10"/>
    <p:sldId id="263" r:id="rId11"/>
    <p:sldId id="264" r:id="rId12"/>
    <p:sldId id="265" r:id="rId13"/>
    <p:sldId id="267" r:id="rId14"/>
    <p:sldId id="268" r:id="rId15"/>
    <p:sldId id="266" r:id="rId16"/>
    <p:sldId id="270" r:id="rId17"/>
    <p:sldId id="269" r:id="rId18"/>
    <p:sldId id="271" r:id="rId19"/>
    <p:sldId id="272" r:id="rId20"/>
    <p:sldId id="259"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9D0"/>
    <a:srgbClr val="FFE3F1"/>
    <a:srgbClr val="3B3B3B"/>
    <a:srgbClr val="FFFFFF"/>
    <a:srgbClr val="00C9C8"/>
    <a:srgbClr val="E3E0F3"/>
    <a:srgbClr val="29D7F5"/>
    <a:srgbClr val="4D9BAC"/>
    <a:srgbClr val="9F4300"/>
    <a:srgbClr val="003C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B12730-7853-6188-8127-3D1F8E8FC271}" v="75" dt="2024-10-26T13:25:02.548"/>
    <p1510:client id="{3C9E6A18-4C0D-875F-D38A-336AAF0C09CA}" v="432" dt="2024-10-26T18:42:32.203"/>
    <p1510:client id="{3D36D4E0-5F02-ECD8-3EE7-06BF220D9FAE}" v="702" dt="2024-10-26T11:55:28.858"/>
    <p1510:client id="{B2207179-8EF5-8E0A-4773-CABB04C1F457}" v="94" dt="2024-10-26T13:03:43.582"/>
    <p1510:client id="{B2C553FA-5B64-B01B-DE9B-A4DD72872D31}" v="183" dt="2024-10-26T12:56:22.442"/>
    <p1510:client id="{E1A4A42F-A079-E048-DE70-CB91D6567EED}" v="34" dt="2024-10-27T02:00:15.5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jpeg>
</file>

<file path=ppt/media/image12.jpeg>
</file>

<file path=ppt/media/image13.png>
</file>

<file path=ppt/media/image2.png>
</file>

<file path=ppt/media/image3.png>
</file>

<file path=ppt/media/image4.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300059-6968-463D-BBDF-7E14A3E9896C}" type="datetimeFigureOut">
              <a:t>10/26/2024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954419-8706-42B5-803C-F3AD2426A854}" type="slidenum">
              <a:t>‹#›</a:t>
            </a:fld>
            <a:endParaRPr lang="en-US"/>
          </a:p>
        </p:txBody>
      </p:sp>
    </p:spTree>
    <p:extLst>
      <p:ext uri="{BB962C8B-B14F-4D97-AF65-F5344CB8AC3E}">
        <p14:creationId xmlns:p14="http://schemas.microsoft.com/office/powerpoint/2010/main" val="1178731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04406-9FC5-ACFE-893D-D4EADEB1A89D}"/>
              </a:ext>
            </a:extLst>
          </p:cNvPr>
          <p:cNvSpPr>
            <a:spLocks noGrp="1"/>
          </p:cNvSpPr>
          <p:nvPr>
            <p:ph type="ctrTitle"/>
          </p:nvPr>
        </p:nvSpPr>
        <p:spPr>
          <a:xfrm>
            <a:off x="308388" y="745440"/>
            <a:ext cx="8132227" cy="3559859"/>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BC0AF19C-C14B-F137-2DE9-1992459045F5}"/>
              </a:ext>
            </a:extLst>
          </p:cNvPr>
          <p:cNvSpPr>
            <a:spLocks noGrp="1"/>
          </p:cNvSpPr>
          <p:nvPr>
            <p:ph type="subTitle" idx="1"/>
          </p:nvPr>
        </p:nvSpPr>
        <p:spPr>
          <a:xfrm>
            <a:off x="317308" y="4669316"/>
            <a:ext cx="8132227" cy="135048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7AC6A999-B8D4-1774-9F1B-9F9FE1B3BFA6}"/>
              </a:ext>
            </a:extLst>
          </p:cNvPr>
          <p:cNvSpPr>
            <a:spLocks noGrp="1"/>
          </p:cNvSpPr>
          <p:nvPr>
            <p:ph type="dt" sz="half" idx="10"/>
          </p:nvPr>
        </p:nvSpPr>
        <p:spPr/>
        <p:txBody>
          <a:bodyPr/>
          <a:lstStyle/>
          <a:p>
            <a:fld id="{F2EE3B7B-C7B5-42CF-90CF-67B3D21B2314}" type="datetimeFigureOut">
              <a:rPr lang="en-US" dirty="0"/>
              <a:t>10/26/2024</a:t>
            </a:fld>
            <a:endParaRPr lang="en-US" dirty="0"/>
          </a:p>
        </p:txBody>
      </p:sp>
      <p:sp>
        <p:nvSpPr>
          <p:cNvPr id="5" name="Footer Placeholder 4">
            <a:extLst>
              <a:ext uri="{FF2B5EF4-FFF2-40B4-BE49-F238E27FC236}">
                <a16:creationId xmlns:a16="http://schemas.microsoft.com/office/drawing/2014/main" id="{61165D5D-2AE2-6F91-D1EB-6DD8FC3CE64C}"/>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BF0029E4-3A4E-970A-17A8-1E17D37D1F2B}"/>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7211696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CDEBC-9F49-FA9D-D13C-DB380A6281E2}"/>
              </a:ext>
            </a:extLst>
          </p:cNvPr>
          <p:cNvSpPr>
            <a:spLocks noGrp="1"/>
          </p:cNvSpPr>
          <p:nvPr>
            <p:ph type="title"/>
          </p:nvPr>
        </p:nvSpPr>
        <p:spPr>
          <a:xfrm>
            <a:off x="308387" y="757451"/>
            <a:ext cx="10875953" cy="1214650"/>
          </a:xfrm>
        </p:spPr>
        <p:txBody>
          <a:bodyPr anchor="t"/>
          <a:lstStyle/>
          <a:p>
            <a:r>
              <a:rPr lang="en-US" dirty="0"/>
              <a:t>Click to edit Master title style</a:t>
            </a:r>
          </a:p>
        </p:txBody>
      </p:sp>
      <p:sp>
        <p:nvSpPr>
          <p:cNvPr id="3" name="Vertical Text Placeholder 2">
            <a:extLst>
              <a:ext uri="{FF2B5EF4-FFF2-40B4-BE49-F238E27FC236}">
                <a16:creationId xmlns:a16="http://schemas.microsoft.com/office/drawing/2014/main" id="{BA00CB13-23E6-D711-450C-A85A0CB99576}"/>
              </a:ext>
            </a:extLst>
          </p:cNvPr>
          <p:cNvSpPr>
            <a:spLocks noGrp="1"/>
          </p:cNvSpPr>
          <p:nvPr>
            <p:ph type="body" orient="vert" idx="1"/>
          </p:nvPr>
        </p:nvSpPr>
        <p:spPr>
          <a:xfrm>
            <a:off x="335467" y="1972101"/>
            <a:ext cx="10848873" cy="404769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089BB7B-5C14-76DB-FEA8-3DBC09A96516}"/>
              </a:ext>
            </a:extLst>
          </p:cNvPr>
          <p:cNvSpPr>
            <a:spLocks noGrp="1"/>
          </p:cNvSpPr>
          <p:nvPr>
            <p:ph type="dt" sz="half" idx="10"/>
          </p:nvPr>
        </p:nvSpPr>
        <p:spPr/>
        <p:txBody>
          <a:bodyPr/>
          <a:lstStyle/>
          <a:p>
            <a:fld id="{6BAD9902-F134-45BD-ABD2-80C28059B090}" type="datetimeFigureOut">
              <a:rPr lang="en-US" dirty="0"/>
              <a:t>10/26/2024</a:t>
            </a:fld>
            <a:endParaRPr lang="en-US" dirty="0"/>
          </a:p>
        </p:txBody>
      </p:sp>
      <p:sp>
        <p:nvSpPr>
          <p:cNvPr id="5" name="Footer Placeholder 4">
            <a:extLst>
              <a:ext uri="{FF2B5EF4-FFF2-40B4-BE49-F238E27FC236}">
                <a16:creationId xmlns:a16="http://schemas.microsoft.com/office/drawing/2014/main" id="{48BC13CC-29B3-9FDC-C746-D5D65CC2A5D3}"/>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9AB52A12-895F-E9BE-5289-4E0411BD3F4B}"/>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2688190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A17614-2270-537D-8B09-6CB65016AD8F}"/>
              </a:ext>
            </a:extLst>
          </p:cNvPr>
          <p:cNvSpPr>
            <a:spLocks noGrp="1"/>
          </p:cNvSpPr>
          <p:nvPr>
            <p:ph type="title" orient="vert"/>
          </p:nvPr>
        </p:nvSpPr>
        <p:spPr>
          <a:xfrm>
            <a:off x="9359496" y="755981"/>
            <a:ext cx="2277552" cy="533836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80BC98B5-885C-CBB1-A858-76F65F7D28BD}"/>
              </a:ext>
            </a:extLst>
          </p:cNvPr>
          <p:cNvSpPr>
            <a:spLocks noGrp="1"/>
          </p:cNvSpPr>
          <p:nvPr>
            <p:ph type="body" orient="vert" idx="1"/>
          </p:nvPr>
        </p:nvSpPr>
        <p:spPr>
          <a:xfrm>
            <a:off x="838199" y="755981"/>
            <a:ext cx="8230086" cy="533836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CE5DAFE-6A83-FB7D-72DF-232EFE20424E}"/>
              </a:ext>
            </a:extLst>
          </p:cNvPr>
          <p:cNvSpPr>
            <a:spLocks noGrp="1"/>
          </p:cNvSpPr>
          <p:nvPr>
            <p:ph type="dt" sz="half" idx="10"/>
          </p:nvPr>
        </p:nvSpPr>
        <p:spPr/>
        <p:txBody>
          <a:bodyPr/>
          <a:lstStyle/>
          <a:p>
            <a:fld id="{C2B04DB0-379A-41B7-9B29-7F42F0D571D5}" type="datetimeFigureOut">
              <a:rPr lang="en-US" dirty="0"/>
              <a:t>10/26/2024</a:t>
            </a:fld>
            <a:endParaRPr lang="en-US" dirty="0"/>
          </a:p>
        </p:txBody>
      </p:sp>
      <p:sp>
        <p:nvSpPr>
          <p:cNvPr id="5" name="Footer Placeholder 4">
            <a:extLst>
              <a:ext uri="{FF2B5EF4-FFF2-40B4-BE49-F238E27FC236}">
                <a16:creationId xmlns:a16="http://schemas.microsoft.com/office/drawing/2014/main" id="{43B41CCF-A3CD-506E-3AAE-CAEFA8C1BB12}"/>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7420DD9D-25C2-0EDF-A6F4-71946D57B3CD}"/>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22414958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5D22A-1F6D-0DE5-E04A-DC466353DA6F}"/>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04ADD6F-7C93-3CD3-AC8D-28A78787CBBD}"/>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9706E74-14FC-84D9-4B41-7D9FB0D573C4}"/>
              </a:ext>
            </a:extLst>
          </p:cNvPr>
          <p:cNvSpPr>
            <a:spLocks noGrp="1"/>
          </p:cNvSpPr>
          <p:nvPr>
            <p:ph type="dt" sz="half" idx="10"/>
          </p:nvPr>
        </p:nvSpPr>
        <p:spPr/>
        <p:txBody>
          <a:bodyPr/>
          <a:lstStyle/>
          <a:p>
            <a:fld id="{0F996519-E62D-4F8C-AE1E-36928EC7D15C}" type="datetimeFigureOut">
              <a:rPr lang="en-US" dirty="0"/>
              <a:t>10/26/2024</a:t>
            </a:fld>
            <a:endParaRPr lang="en-US" dirty="0"/>
          </a:p>
        </p:txBody>
      </p:sp>
      <p:sp>
        <p:nvSpPr>
          <p:cNvPr id="5" name="Footer Placeholder 4">
            <a:extLst>
              <a:ext uri="{FF2B5EF4-FFF2-40B4-BE49-F238E27FC236}">
                <a16:creationId xmlns:a16="http://schemas.microsoft.com/office/drawing/2014/main" id="{1F35A7DC-6292-6181-949E-F8BC3FA11BA6}"/>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1050F5C6-EADC-E072-B19B-49BB11DF0309}"/>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28844598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B2054-1AE7-534F-0CFE-1F0628A09FC1}"/>
              </a:ext>
            </a:extLst>
          </p:cNvPr>
          <p:cNvSpPr>
            <a:spLocks noGrp="1"/>
          </p:cNvSpPr>
          <p:nvPr>
            <p:ph type="title"/>
          </p:nvPr>
        </p:nvSpPr>
        <p:spPr>
          <a:xfrm>
            <a:off x="340138" y="2243708"/>
            <a:ext cx="9156288" cy="3776091"/>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3988EC2A-45C7-131C-0F4A-56E62EB029C2}"/>
              </a:ext>
            </a:extLst>
          </p:cNvPr>
          <p:cNvSpPr>
            <a:spLocks noGrp="1"/>
          </p:cNvSpPr>
          <p:nvPr>
            <p:ph type="body" idx="1"/>
          </p:nvPr>
        </p:nvSpPr>
        <p:spPr>
          <a:xfrm>
            <a:off x="340137" y="838201"/>
            <a:ext cx="9156289" cy="140550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C75A323-2679-E978-8856-2FEBE8F5AE45}"/>
              </a:ext>
            </a:extLst>
          </p:cNvPr>
          <p:cNvSpPr>
            <a:spLocks noGrp="1"/>
          </p:cNvSpPr>
          <p:nvPr>
            <p:ph type="dt" sz="half" idx="10"/>
          </p:nvPr>
        </p:nvSpPr>
        <p:spPr/>
        <p:txBody>
          <a:bodyPr/>
          <a:lstStyle/>
          <a:p>
            <a:fld id="{6477AEB6-FCE1-4CD5-923B-84E54F1460D5}" type="datetimeFigureOut">
              <a:rPr lang="en-US" dirty="0"/>
              <a:t>10/26/2024</a:t>
            </a:fld>
            <a:endParaRPr lang="en-US" dirty="0"/>
          </a:p>
        </p:txBody>
      </p:sp>
      <p:sp>
        <p:nvSpPr>
          <p:cNvPr id="5" name="Footer Placeholder 4">
            <a:extLst>
              <a:ext uri="{FF2B5EF4-FFF2-40B4-BE49-F238E27FC236}">
                <a16:creationId xmlns:a16="http://schemas.microsoft.com/office/drawing/2014/main" id="{2C971DC2-625E-0477-BF8C-F3CDDCE4B11E}"/>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8EF1A644-D449-E464-C2DF-F045A51899D0}"/>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4128779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12719-44A3-3EE8-D757-F0E0F9632AEC}"/>
              </a:ext>
            </a:extLst>
          </p:cNvPr>
          <p:cNvSpPr>
            <a:spLocks noGrp="1"/>
          </p:cNvSpPr>
          <p:nvPr>
            <p:ph type="title"/>
          </p:nvPr>
        </p:nvSpPr>
        <p:spPr>
          <a:xfrm>
            <a:off x="303197" y="750627"/>
            <a:ext cx="10846556" cy="1304150"/>
          </a:xfrm>
        </p:spPr>
        <p:txBody>
          <a:bodyPr anchor="t"/>
          <a:lstStyle/>
          <a:p>
            <a:r>
              <a:rPr lang="en-US" dirty="0"/>
              <a:t>Click to edit Master title style</a:t>
            </a:r>
          </a:p>
        </p:txBody>
      </p:sp>
      <p:sp>
        <p:nvSpPr>
          <p:cNvPr id="3" name="Content Placeholder 2">
            <a:extLst>
              <a:ext uri="{FF2B5EF4-FFF2-40B4-BE49-F238E27FC236}">
                <a16:creationId xmlns:a16="http://schemas.microsoft.com/office/drawing/2014/main" id="{40440DC2-69F2-A056-508C-F5138E71FCA2}"/>
              </a:ext>
            </a:extLst>
          </p:cNvPr>
          <p:cNvSpPr>
            <a:spLocks noGrp="1"/>
          </p:cNvSpPr>
          <p:nvPr>
            <p:ph sz="half" idx="1"/>
          </p:nvPr>
        </p:nvSpPr>
        <p:spPr>
          <a:xfrm>
            <a:off x="1056961" y="2075250"/>
            <a:ext cx="4571288" cy="4101492"/>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DA2243E-0673-54F2-5B38-DF5D2C7367F4}"/>
              </a:ext>
            </a:extLst>
          </p:cNvPr>
          <p:cNvSpPr>
            <a:spLocks noGrp="1"/>
          </p:cNvSpPr>
          <p:nvPr>
            <p:ph sz="half" idx="2"/>
          </p:nvPr>
        </p:nvSpPr>
        <p:spPr>
          <a:xfrm>
            <a:off x="6379560" y="2075250"/>
            <a:ext cx="4770191" cy="4101492"/>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AE946B7D-7BAF-8DE9-FB5A-282908B03106}"/>
              </a:ext>
            </a:extLst>
          </p:cNvPr>
          <p:cNvSpPr>
            <a:spLocks noGrp="1"/>
          </p:cNvSpPr>
          <p:nvPr>
            <p:ph type="dt" sz="half" idx="10"/>
          </p:nvPr>
        </p:nvSpPr>
        <p:spPr/>
        <p:txBody>
          <a:bodyPr/>
          <a:lstStyle/>
          <a:p>
            <a:fld id="{96374C2F-71A1-43C9-B2F6-A4FAC8157F1A}" type="datetimeFigureOut">
              <a:rPr lang="en-US" dirty="0"/>
              <a:t>10/26/2024</a:t>
            </a:fld>
            <a:endParaRPr lang="en-US" dirty="0"/>
          </a:p>
        </p:txBody>
      </p:sp>
      <p:sp>
        <p:nvSpPr>
          <p:cNvPr id="6" name="Footer Placeholder 5">
            <a:extLst>
              <a:ext uri="{FF2B5EF4-FFF2-40B4-BE49-F238E27FC236}">
                <a16:creationId xmlns:a16="http://schemas.microsoft.com/office/drawing/2014/main" id="{0AF99017-BDD7-56C7-43AE-4B86AC78194A}"/>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CF6E7D63-14BF-E333-B350-75DA58E281CF}"/>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903345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C7F72-3970-859F-C268-E9940EF2D0E4}"/>
              </a:ext>
            </a:extLst>
          </p:cNvPr>
          <p:cNvSpPr>
            <a:spLocks noGrp="1"/>
          </p:cNvSpPr>
          <p:nvPr>
            <p:ph type="title"/>
          </p:nvPr>
        </p:nvSpPr>
        <p:spPr>
          <a:xfrm>
            <a:off x="305649" y="743803"/>
            <a:ext cx="10764271" cy="1025362"/>
          </a:xfrm>
        </p:spPr>
        <p:txBody>
          <a:bodyPr anchor="t"/>
          <a:lstStyle/>
          <a:p>
            <a:r>
              <a:rPr lang="en-US" dirty="0"/>
              <a:t>Click to edit Master title style</a:t>
            </a:r>
          </a:p>
        </p:txBody>
      </p:sp>
      <p:sp>
        <p:nvSpPr>
          <p:cNvPr id="3" name="Text Placeholder 2">
            <a:extLst>
              <a:ext uri="{FF2B5EF4-FFF2-40B4-BE49-F238E27FC236}">
                <a16:creationId xmlns:a16="http://schemas.microsoft.com/office/drawing/2014/main" id="{F9B37CC6-89B8-3CF3-6973-1B5B71782F56}"/>
              </a:ext>
            </a:extLst>
          </p:cNvPr>
          <p:cNvSpPr>
            <a:spLocks noGrp="1"/>
          </p:cNvSpPr>
          <p:nvPr>
            <p:ph type="body" idx="1"/>
          </p:nvPr>
        </p:nvSpPr>
        <p:spPr>
          <a:xfrm>
            <a:off x="1056961" y="1769166"/>
            <a:ext cx="4571287" cy="815008"/>
          </a:xfrm>
        </p:spPr>
        <p:txBody>
          <a:bodyPr anchor="b">
            <a:noAutofit/>
          </a:bodyPr>
          <a:lstStyle>
            <a:lvl1pPr marL="0" indent="0">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0650EB0-E35B-DA3D-B6A1-2422B01C6005}"/>
              </a:ext>
            </a:extLst>
          </p:cNvPr>
          <p:cNvSpPr>
            <a:spLocks noGrp="1"/>
          </p:cNvSpPr>
          <p:nvPr>
            <p:ph sz="half" idx="2"/>
          </p:nvPr>
        </p:nvSpPr>
        <p:spPr>
          <a:xfrm>
            <a:off x="1056961" y="2678597"/>
            <a:ext cx="4571287" cy="35067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57A15D0-F178-1506-0E61-C8FFDF9BD6B5}"/>
              </a:ext>
            </a:extLst>
          </p:cNvPr>
          <p:cNvSpPr>
            <a:spLocks noGrp="1"/>
          </p:cNvSpPr>
          <p:nvPr>
            <p:ph type="body" sz="quarter" idx="3"/>
          </p:nvPr>
        </p:nvSpPr>
        <p:spPr>
          <a:xfrm>
            <a:off x="6498633" y="1769166"/>
            <a:ext cx="4571287" cy="815008"/>
          </a:xfrm>
        </p:spPr>
        <p:txBody>
          <a:bodyPr anchor="b">
            <a:noAutofit/>
          </a:bodyPr>
          <a:lstStyle>
            <a:lvl1pPr marL="0" indent="0">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256CB421-A65A-A7DC-40A7-D8B76F9C3A3A}"/>
              </a:ext>
            </a:extLst>
          </p:cNvPr>
          <p:cNvSpPr>
            <a:spLocks noGrp="1"/>
          </p:cNvSpPr>
          <p:nvPr>
            <p:ph sz="quarter" idx="4"/>
          </p:nvPr>
        </p:nvSpPr>
        <p:spPr>
          <a:xfrm>
            <a:off x="6498633" y="2678596"/>
            <a:ext cx="4571287" cy="350670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7AF5675-5329-D2DB-FAFF-700D076CA886}"/>
              </a:ext>
            </a:extLst>
          </p:cNvPr>
          <p:cNvSpPr>
            <a:spLocks noGrp="1"/>
          </p:cNvSpPr>
          <p:nvPr>
            <p:ph type="dt" sz="half" idx="10"/>
          </p:nvPr>
        </p:nvSpPr>
        <p:spPr/>
        <p:txBody>
          <a:bodyPr/>
          <a:lstStyle/>
          <a:p>
            <a:fld id="{AD631DCC-9916-4BB7-A2E9-25EC84C740A7}" type="datetimeFigureOut">
              <a:rPr lang="en-US" dirty="0"/>
              <a:t>10/26/2024</a:t>
            </a:fld>
            <a:endParaRPr lang="en-US" dirty="0"/>
          </a:p>
        </p:txBody>
      </p:sp>
      <p:sp>
        <p:nvSpPr>
          <p:cNvPr id="8" name="Footer Placeholder 7">
            <a:extLst>
              <a:ext uri="{FF2B5EF4-FFF2-40B4-BE49-F238E27FC236}">
                <a16:creationId xmlns:a16="http://schemas.microsoft.com/office/drawing/2014/main" id="{D1392A97-07D9-5E5C-2A31-3B7D764CE1B8}"/>
              </a:ext>
            </a:extLst>
          </p:cNvPr>
          <p:cNvSpPr>
            <a:spLocks noGrp="1"/>
          </p:cNvSpPr>
          <p:nvPr>
            <p:ph type="ftr" sz="quarter" idx="11"/>
          </p:nvPr>
        </p:nvSpPr>
        <p:spPr/>
        <p:txBody>
          <a:bodyPr/>
          <a:lstStyle/>
          <a:p>
            <a:r>
              <a:rPr lang="en-US" dirty="0"/>
              <a:t>
              </a:t>
            </a:r>
          </a:p>
        </p:txBody>
      </p:sp>
      <p:sp>
        <p:nvSpPr>
          <p:cNvPr id="9" name="Slide Number Placeholder 8">
            <a:extLst>
              <a:ext uri="{FF2B5EF4-FFF2-40B4-BE49-F238E27FC236}">
                <a16:creationId xmlns:a16="http://schemas.microsoft.com/office/drawing/2014/main" id="{4E626143-8FEE-0ABD-25C7-C34AF6568B83}"/>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1255478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26EFE-D86C-B076-D4D1-FAD1883E0813}"/>
              </a:ext>
            </a:extLst>
          </p:cNvPr>
          <p:cNvSpPr>
            <a:spLocks noGrp="1"/>
          </p:cNvSpPr>
          <p:nvPr>
            <p:ph type="title"/>
          </p:nvPr>
        </p:nvSpPr>
        <p:spPr>
          <a:xfrm>
            <a:off x="308387" y="757766"/>
            <a:ext cx="7240293" cy="3547534"/>
          </a:xfrm>
        </p:spPr>
        <p:txBody>
          <a:bodyPr anchor="t"/>
          <a:lstStyle/>
          <a:p>
            <a:r>
              <a:rPr lang="en-US" dirty="0"/>
              <a:t>Click to edit Master title style</a:t>
            </a:r>
          </a:p>
        </p:txBody>
      </p:sp>
      <p:sp>
        <p:nvSpPr>
          <p:cNvPr id="3" name="Date Placeholder 2">
            <a:extLst>
              <a:ext uri="{FF2B5EF4-FFF2-40B4-BE49-F238E27FC236}">
                <a16:creationId xmlns:a16="http://schemas.microsoft.com/office/drawing/2014/main" id="{C23F3B23-C631-4B62-3211-30222ABE1C33}"/>
              </a:ext>
            </a:extLst>
          </p:cNvPr>
          <p:cNvSpPr>
            <a:spLocks noGrp="1"/>
          </p:cNvSpPr>
          <p:nvPr>
            <p:ph type="dt" sz="half" idx="10"/>
          </p:nvPr>
        </p:nvSpPr>
        <p:spPr/>
        <p:txBody>
          <a:bodyPr/>
          <a:lstStyle/>
          <a:p>
            <a:fld id="{AF59146A-335D-4B7F-86AE-5D483B1F631C}" type="datetimeFigureOut">
              <a:rPr lang="en-US" dirty="0"/>
              <a:t>10/26/2024</a:t>
            </a:fld>
            <a:endParaRPr lang="en-US" dirty="0"/>
          </a:p>
        </p:txBody>
      </p:sp>
      <p:sp>
        <p:nvSpPr>
          <p:cNvPr id="4" name="Footer Placeholder 3">
            <a:extLst>
              <a:ext uri="{FF2B5EF4-FFF2-40B4-BE49-F238E27FC236}">
                <a16:creationId xmlns:a16="http://schemas.microsoft.com/office/drawing/2014/main" id="{7789A1FB-EA0D-F6A3-A4EB-001AA082AAFF}"/>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C6D671B7-A902-587D-89D0-ECFB738FD702}"/>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2131513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27D49-E5B4-0E67-FCFC-62A04E705682}"/>
              </a:ext>
            </a:extLst>
          </p:cNvPr>
          <p:cNvSpPr>
            <a:spLocks noGrp="1"/>
          </p:cNvSpPr>
          <p:nvPr>
            <p:ph type="dt" sz="half" idx="10"/>
          </p:nvPr>
        </p:nvSpPr>
        <p:spPr/>
        <p:txBody>
          <a:bodyPr/>
          <a:lstStyle/>
          <a:p>
            <a:fld id="{DD71D8EC-8E17-4CE6-99C2-C22488572868}" type="datetimeFigureOut">
              <a:rPr lang="en-US" dirty="0"/>
              <a:t>10/26/2024</a:t>
            </a:fld>
            <a:endParaRPr lang="en-US" dirty="0"/>
          </a:p>
        </p:txBody>
      </p:sp>
      <p:sp>
        <p:nvSpPr>
          <p:cNvPr id="3" name="Footer Placeholder 2">
            <a:extLst>
              <a:ext uri="{FF2B5EF4-FFF2-40B4-BE49-F238E27FC236}">
                <a16:creationId xmlns:a16="http://schemas.microsoft.com/office/drawing/2014/main" id="{6B0E4B02-DD32-C63F-6FEE-BC36E2EFD012}"/>
              </a:ext>
            </a:extLst>
          </p:cNvPr>
          <p:cNvSpPr>
            <a:spLocks noGrp="1"/>
          </p:cNvSpPr>
          <p:nvPr>
            <p:ph type="ftr" sz="quarter" idx="11"/>
          </p:nvPr>
        </p:nvSpPr>
        <p:spPr/>
        <p:txBody>
          <a:bodyPr/>
          <a:lstStyle/>
          <a:p>
            <a:r>
              <a:rPr lang="en-US" dirty="0"/>
              <a:t>
              </a:t>
            </a:r>
          </a:p>
        </p:txBody>
      </p:sp>
      <p:sp>
        <p:nvSpPr>
          <p:cNvPr id="4" name="Slide Number Placeholder 3">
            <a:extLst>
              <a:ext uri="{FF2B5EF4-FFF2-40B4-BE49-F238E27FC236}">
                <a16:creationId xmlns:a16="http://schemas.microsoft.com/office/drawing/2014/main" id="{CF25FA8B-18F7-7DDC-74E0-B1C7139E7B05}"/>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350491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2D42A-8FC3-F6BE-4CF7-1490DE4FD462}"/>
              </a:ext>
            </a:extLst>
          </p:cNvPr>
          <p:cNvSpPr>
            <a:spLocks noGrp="1"/>
          </p:cNvSpPr>
          <p:nvPr>
            <p:ph type="title"/>
          </p:nvPr>
        </p:nvSpPr>
        <p:spPr>
          <a:xfrm>
            <a:off x="317395" y="766636"/>
            <a:ext cx="3951745" cy="1510628"/>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CAA2BAA-1CCB-696D-D506-5E1747080119}"/>
              </a:ext>
            </a:extLst>
          </p:cNvPr>
          <p:cNvSpPr>
            <a:spLocks noGrp="1"/>
          </p:cNvSpPr>
          <p:nvPr>
            <p:ph idx="1"/>
          </p:nvPr>
        </p:nvSpPr>
        <p:spPr>
          <a:xfrm>
            <a:off x="5105400" y="702452"/>
            <a:ext cx="6249988" cy="531734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10B3C3E7-B970-EF6C-A6D3-6CB81C948775}"/>
              </a:ext>
            </a:extLst>
          </p:cNvPr>
          <p:cNvSpPr>
            <a:spLocks noGrp="1"/>
          </p:cNvSpPr>
          <p:nvPr>
            <p:ph type="body" sz="half" idx="2"/>
          </p:nvPr>
        </p:nvSpPr>
        <p:spPr>
          <a:xfrm>
            <a:off x="323953" y="2277264"/>
            <a:ext cx="3752747" cy="374253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6F32464-D130-7DA0-050D-B444566B1A2F}"/>
              </a:ext>
            </a:extLst>
          </p:cNvPr>
          <p:cNvSpPr>
            <a:spLocks noGrp="1"/>
          </p:cNvSpPr>
          <p:nvPr>
            <p:ph type="dt" sz="half" idx="10"/>
          </p:nvPr>
        </p:nvSpPr>
        <p:spPr/>
        <p:txBody>
          <a:bodyPr/>
          <a:lstStyle/>
          <a:p>
            <a:fld id="{9A750ABA-DFFA-4B13-BB77-624D9164A38B}" type="datetimeFigureOut">
              <a:rPr lang="en-US" dirty="0"/>
              <a:t>10/26/2024</a:t>
            </a:fld>
            <a:endParaRPr lang="en-US" dirty="0"/>
          </a:p>
        </p:txBody>
      </p:sp>
      <p:sp>
        <p:nvSpPr>
          <p:cNvPr id="6" name="Footer Placeholder 5">
            <a:extLst>
              <a:ext uri="{FF2B5EF4-FFF2-40B4-BE49-F238E27FC236}">
                <a16:creationId xmlns:a16="http://schemas.microsoft.com/office/drawing/2014/main" id="{3FC2B3B4-209E-187A-6F86-2F2EAD9F7476}"/>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036A2A86-6CB1-F027-66AC-8EBFA9D0647A}"/>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2532020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68F49-A418-C21F-25DC-E4C2E1716387}"/>
              </a:ext>
            </a:extLst>
          </p:cNvPr>
          <p:cNvSpPr>
            <a:spLocks noGrp="1"/>
          </p:cNvSpPr>
          <p:nvPr>
            <p:ph type="title"/>
          </p:nvPr>
        </p:nvSpPr>
        <p:spPr>
          <a:xfrm>
            <a:off x="318972" y="765850"/>
            <a:ext cx="3995693" cy="177477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378CDE2-0C1B-D3BE-F399-98D983EF4534}"/>
              </a:ext>
            </a:extLst>
          </p:cNvPr>
          <p:cNvSpPr>
            <a:spLocks noGrp="1" noChangeAspect="1"/>
          </p:cNvSpPr>
          <p:nvPr>
            <p:ph type="pic" idx="1"/>
          </p:nvPr>
        </p:nvSpPr>
        <p:spPr>
          <a:xfrm>
            <a:off x="5105400" y="838200"/>
            <a:ext cx="6249988" cy="51815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a:p>
        </p:txBody>
      </p:sp>
      <p:sp>
        <p:nvSpPr>
          <p:cNvPr id="4" name="Text Placeholder 3">
            <a:extLst>
              <a:ext uri="{FF2B5EF4-FFF2-40B4-BE49-F238E27FC236}">
                <a16:creationId xmlns:a16="http://schemas.microsoft.com/office/drawing/2014/main" id="{38786322-CA2D-A634-C10E-4F22BCE48B7F}"/>
              </a:ext>
            </a:extLst>
          </p:cNvPr>
          <p:cNvSpPr>
            <a:spLocks noGrp="1"/>
          </p:cNvSpPr>
          <p:nvPr>
            <p:ph type="body" sz="half" idx="2"/>
          </p:nvPr>
        </p:nvSpPr>
        <p:spPr>
          <a:xfrm>
            <a:off x="340137" y="2552699"/>
            <a:ext cx="3736563" cy="3467099"/>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9DAD0DD6-F55F-4437-DEC5-FA6028509A2D}"/>
              </a:ext>
            </a:extLst>
          </p:cNvPr>
          <p:cNvSpPr>
            <a:spLocks noGrp="1"/>
          </p:cNvSpPr>
          <p:nvPr>
            <p:ph type="dt" sz="half" idx="10"/>
          </p:nvPr>
        </p:nvSpPr>
        <p:spPr>
          <a:xfrm>
            <a:off x="340137" y="63202"/>
            <a:ext cx="2743200" cy="318221"/>
          </a:xfrm>
        </p:spPr>
        <p:txBody>
          <a:bodyPr/>
          <a:lstStyle/>
          <a:p>
            <a:fld id="{3220A08F-2B1D-4498-A043-7C299B1C2561}" type="datetimeFigureOut">
              <a:rPr lang="en-US" dirty="0"/>
              <a:t>10/26/2024</a:t>
            </a:fld>
            <a:endParaRPr lang="en-US" dirty="0"/>
          </a:p>
        </p:txBody>
      </p:sp>
      <p:sp>
        <p:nvSpPr>
          <p:cNvPr id="6" name="Footer Placeholder 5">
            <a:extLst>
              <a:ext uri="{FF2B5EF4-FFF2-40B4-BE49-F238E27FC236}">
                <a16:creationId xmlns:a16="http://schemas.microsoft.com/office/drawing/2014/main" id="{595B46D7-EE7C-E399-6A6B-18237228F6BA}"/>
              </a:ext>
            </a:extLst>
          </p:cNvPr>
          <p:cNvSpPr>
            <a:spLocks noGrp="1"/>
          </p:cNvSpPr>
          <p:nvPr>
            <p:ph type="ftr" sz="quarter" idx="11"/>
          </p:nvPr>
        </p:nvSpPr>
        <p:spPr/>
        <p:txBody>
          <a:bodyPr/>
          <a:lstStyle/>
          <a:p>
            <a:r>
              <a:rPr lang="en-US" dirty="0"/>
              <a:t>
              </a:t>
            </a:r>
          </a:p>
        </p:txBody>
      </p:sp>
      <p:sp>
        <p:nvSpPr>
          <p:cNvPr id="7" name="Slide Number Placeholder 6">
            <a:extLst>
              <a:ext uri="{FF2B5EF4-FFF2-40B4-BE49-F238E27FC236}">
                <a16:creationId xmlns:a16="http://schemas.microsoft.com/office/drawing/2014/main" id="{F211B808-3207-D755-3B0B-E1D8814B2FA1}"/>
              </a:ext>
            </a:extLst>
          </p:cNvPr>
          <p:cNvSpPr>
            <a:spLocks noGrp="1"/>
          </p:cNvSpPr>
          <p:nvPr>
            <p:ph type="sldNum" sz="quarter" idx="12"/>
          </p:nvPr>
        </p:nvSpPr>
        <p:spPr/>
        <p:txBody>
          <a:bodyPr/>
          <a:lstStyle/>
          <a:p>
            <a:fld id="{6E91CC32-6A6B-4E2E-BBA1-6864F305DA26}" type="slidenum">
              <a:rPr lang="en-US" dirty="0"/>
              <a:t>‹#›</a:t>
            </a:fld>
            <a:endParaRPr lang="en-US" dirty="0"/>
          </a:p>
        </p:txBody>
      </p:sp>
    </p:spTree>
    <p:extLst>
      <p:ext uri="{BB962C8B-B14F-4D97-AF65-F5344CB8AC3E}">
        <p14:creationId xmlns:p14="http://schemas.microsoft.com/office/powerpoint/2010/main" val="2775685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FF45E2-9197-4E34-029A-725ADAC0C752}"/>
              </a:ext>
            </a:extLst>
          </p:cNvPr>
          <p:cNvSpPr>
            <a:spLocks noGrp="1"/>
          </p:cNvSpPr>
          <p:nvPr>
            <p:ph type="title"/>
          </p:nvPr>
        </p:nvSpPr>
        <p:spPr>
          <a:xfrm>
            <a:off x="308387" y="620202"/>
            <a:ext cx="9956747" cy="1438780"/>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68CC19E-63FE-1D76-2550-01FD9A6D9A95}"/>
              </a:ext>
            </a:extLst>
          </p:cNvPr>
          <p:cNvSpPr>
            <a:spLocks noGrp="1"/>
          </p:cNvSpPr>
          <p:nvPr>
            <p:ph type="body" idx="1"/>
          </p:nvPr>
        </p:nvSpPr>
        <p:spPr>
          <a:xfrm>
            <a:off x="335467" y="2306781"/>
            <a:ext cx="9956747" cy="38701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BDFA067-55BA-33CD-E6F2-B24B2D5DE896}"/>
              </a:ext>
            </a:extLst>
          </p:cNvPr>
          <p:cNvSpPr>
            <a:spLocks noGrp="1"/>
          </p:cNvSpPr>
          <p:nvPr>
            <p:ph type="dt" sz="half" idx="2"/>
          </p:nvPr>
        </p:nvSpPr>
        <p:spPr>
          <a:xfrm>
            <a:off x="340137" y="63202"/>
            <a:ext cx="2743200" cy="318221"/>
          </a:xfrm>
          <a:prstGeom prst="rect">
            <a:avLst/>
          </a:prstGeom>
        </p:spPr>
        <p:txBody>
          <a:bodyPr vert="horz" lIns="91440" tIns="45720" rIns="91440" bIns="45720" rtlCol="0" anchor="ctr"/>
          <a:lstStyle>
            <a:lvl1pPr algn="l">
              <a:defRPr sz="800">
                <a:solidFill>
                  <a:schemeClr val="tx1"/>
                </a:solidFill>
              </a:defRPr>
            </a:lvl1pPr>
          </a:lstStyle>
          <a:p>
            <a:fld id="{567E9B64-DC09-41C8-9DE3-DA74AF8D2F97}" type="datetimeFigureOut">
              <a:rPr lang="en-US" dirty="0"/>
              <a:t>10/26/2024</a:t>
            </a:fld>
            <a:endParaRPr lang="en-US" dirty="0"/>
          </a:p>
        </p:txBody>
      </p:sp>
      <p:sp>
        <p:nvSpPr>
          <p:cNvPr id="5" name="Footer Placeholder 4">
            <a:extLst>
              <a:ext uri="{FF2B5EF4-FFF2-40B4-BE49-F238E27FC236}">
                <a16:creationId xmlns:a16="http://schemas.microsoft.com/office/drawing/2014/main" id="{C965EAE2-7EF5-FFAA-CD74-AA63C671197D}"/>
              </a:ext>
            </a:extLst>
          </p:cNvPr>
          <p:cNvSpPr>
            <a:spLocks noGrp="1"/>
          </p:cNvSpPr>
          <p:nvPr>
            <p:ph type="ftr" sz="quarter" idx="3"/>
          </p:nvPr>
        </p:nvSpPr>
        <p:spPr>
          <a:xfrm>
            <a:off x="7344016" y="6424761"/>
            <a:ext cx="4059936" cy="365125"/>
          </a:xfrm>
          <a:prstGeom prst="rect">
            <a:avLst/>
          </a:prstGeom>
        </p:spPr>
        <p:txBody>
          <a:bodyPr vert="horz" lIns="91440" tIns="45720" rIns="91440" bIns="45720" rtlCol="0" anchor="ctr"/>
          <a:lstStyle>
            <a:lvl1pPr algn="r">
              <a:defRPr sz="800" b="0" cap="all" spc="0" baseline="0">
                <a:solidFill>
                  <a:schemeClr val="tx1"/>
                </a:solidFill>
              </a:defRPr>
            </a:lvl1pPr>
          </a:lstStyle>
          <a:p>
            <a:r>
              <a:rPr lang="en-US" dirty="0"/>
              <a:t>
              </a:t>
            </a:r>
          </a:p>
        </p:txBody>
      </p:sp>
      <p:sp>
        <p:nvSpPr>
          <p:cNvPr id="6" name="Slide Number Placeholder 5">
            <a:extLst>
              <a:ext uri="{FF2B5EF4-FFF2-40B4-BE49-F238E27FC236}">
                <a16:creationId xmlns:a16="http://schemas.microsoft.com/office/drawing/2014/main" id="{D109DC1A-2539-3AE9-11EA-B87D22E62CDB}"/>
              </a:ext>
            </a:extLst>
          </p:cNvPr>
          <p:cNvSpPr>
            <a:spLocks noGrp="1"/>
          </p:cNvSpPr>
          <p:nvPr>
            <p:ph type="sldNum" sz="quarter" idx="4"/>
          </p:nvPr>
        </p:nvSpPr>
        <p:spPr>
          <a:xfrm>
            <a:off x="11403951" y="6425816"/>
            <a:ext cx="429768" cy="365125"/>
          </a:xfrm>
          <a:prstGeom prst="rect">
            <a:avLst/>
          </a:prstGeom>
        </p:spPr>
        <p:txBody>
          <a:bodyPr vert="horz" lIns="91440" tIns="45720" rIns="91440" bIns="45720" rtlCol="0" anchor="ctr"/>
          <a:lstStyle>
            <a:lvl1pPr algn="r">
              <a:defRPr sz="800">
                <a:solidFill>
                  <a:schemeClr val="tx1"/>
                </a:solidFill>
              </a:defRPr>
            </a:lvl1pPr>
          </a:lstStyle>
          <a:p>
            <a:fld id="{6E91CC32-6A6B-4E2E-BBA1-6864F305DA26}" type="slidenum">
              <a:rPr lang="en-US" dirty="0"/>
              <a:t>‹#›</a:t>
            </a:fld>
            <a:endParaRPr lang="en-US" dirty="0"/>
          </a:p>
        </p:txBody>
      </p:sp>
    </p:spTree>
    <p:extLst>
      <p:ext uri="{BB962C8B-B14F-4D97-AF65-F5344CB8AC3E}">
        <p14:creationId xmlns:p14="http://schemas.microsoft.com/office/powerpoint/2010/main" val="3233281731"/>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p:hf hdr="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6868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orient="horz" pos="528">
          <p15:clr>
            <a:srgbClr val="F26B43"/>
          </p15:clr>
        </p15:guide>
        <p15:guide id="19" orient="horz" pos="2160">
          <p15:clr>
            <a:srgbClr val="F26B43"/>
          </p15:clr>
        </p15:guide>
        <p15:guide id="20"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ABED8-D8DD-55E1-3827-F6267212178C}"/>
              </a:ext>
            </a:extLst>
          </p:cNvPr>
          <p:cNvSpPr>
            <a:spLocks noGrp="1"/>
          </p:cNvSpPr>
          <p:nvPr>
            <p:ph type="title"/>
          </p:nvPr>
        </p:nvSpPr>
        <p:spPr>
          <a:xfrm>
            <a:off x="3980387" y="2473766"/>
            <a:ext cx="7420293" cy="3793534"/>
          </a:xfrm>
        </p:spPr>
        <p:txBody>
          <a:bodyPr/>
          <a:lstStyle/>
          <a:p>
            <a:r>
              <a:rPr lang="en-US" dirty="0"/>
              <a:t>GROUP 101</a:t>
            </a:r>
          </a:p>
        </p:txBody>
      </p:sp>
      <p:sp>
        <p:nvSpPr>
          <p:cNvPr id="3" name="Date Placeholder 2">
            <a:extLst>
              <a:ext uri="{FF2B5EF4-FFF2-40B4-BE49-F238E27FC236}">
                <a16:creationId xmlns:a16="http://schemas.microsoft.com/office/drawing/2014/main" id="{A80CADC1-5E6F-1236-7C09-F16CA1ECAB7D}"/>
              </a:ext>
            </a:extLst>
          </p:cNvPr>
          <p:cNvSpPr>
            <a:spLocks noGrp="1"/>
          </p:cNvSpPr>
          <p:nvPr>
            <p:ph type="dt" sz="half" idx="10"/>
          </p:nvPr>
        </p:nvSpPr>
        <p:spPr/>
        <p:txBody>
          <a:bodyPr/>
          <a:lstStyle/>
          <a:p>
            <a:fld id="{338D9679-C585-42FB-81CE-282452F01536}" type="datetime1">
              <a:t>10/26/2024</a:t>
            </a:fld>
            <a:endParaRPr lang="en-US" dirty="0"/>
          </a:p>
        </p:txBody>
      </p:sp>
      <p:sp>
        <p:nvSpPr>
          <p:cNvPr id="4" name="Footer Placeholder 3">
            <a:extLst>
              <a:ext uri="{FF2B5EF4-FFF2-40B4-BE49-F238E27FC236}">
                <a16:creationId xmlns:a16="http://schemas.microsoft.com/office/drawing/2014/main" id="{01E74AC0-C6A8-AE7C-7489-AE324B143FA9}"/>
              </a:ext>
            </a:extLst>
          </p:cNvPr>
          <p:cNvSpPr>
            <a:spLocks noGrp="1"/>
          </p:cNvSpPr>
          <p:nvPr>
            <p:ph type="ftr" sz="quarter" idx="11"/>
          </p:nvPr>
        </p:nvSpPr>
        <p:spPr/>
        <p:txBody>
          <a:bodyPr/>
          <a:lstStyle/>
          <a:p>
            <a:r>
              <a:rPr lang="en-US" dirty="0"/>
              <a:t>
              </a:t>
            </a:r>
          </a:p>
        </p:txBody>
      </p:sp>
      <p:sp>
        <p:nvSpPr>
          <p:cNvPr id="5" name="Slide Number Placeholder 4">
            <a:extLst>
              <a:ext uri="{FF2B5EF4-FFF2-40B4-BE49-F238E27FC236}">
                <a16:creationId xmlns:a16="http://schemas.microsoft.com/office/drawing/2014/main" id="{AFA846F7-1AD5-5062-981F-CCA2FFB446FF}"/>
              </a:ext>
            </a:extLst>
          </p:cNvPr>
          <p:cNvSpPr>
            <a:spLocks noGrp="1"/>
          </p:cNvSpPr>
          <p:nvPr>
            <p:ph type="sldNum" sz="quarter" idx="12"/>
          </p:nvPr>
        </p:nvSpPr>
        <p:spPr/>
        <p:txBody>
          <a:bodyPr/>
          <a:lstStyle/>
          <a:p>
            <a:fld id="{6E91CC32-6A6B-4E2E-BBA1-6864F305DA26}" type="slidenum">
              <a:rPr lang="en-US" dirty="0"/>
              <a:t>1</a:t>
            </a:fld>
            <a:endParaRPr lang="en-US" dirty="0"/>
          </a:p>
        </p:txBody>
      </p:sp>
      <p:sp>
        <p:nvSpPr>
          <p:cNvPr id="6" name="TextBox 5">
            <a:extLst>
              <a:ext uri="{FF2B5EF4-FFF2-40B4-BE49-F238E27FC236}">
                <a16:creationId xmlns:a16="http://schemas.microsoft.com/office/drawing/2014/main" id="{745EAF01-870B-055C-957F-B430C996ABF0}"/>
              </a:ext>
            </a:extLst>
          </p:cNvPr>
          <p:cNvSpPr txBox="1"/>
          <p:nvPr/>
        </p:nvSpPr>
        <p:spPr>
          <a:xfrm>
            <a:off x="9372813" y="4824813"/>
            <a:ext cx="3383796"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Team :</a:t>
            </a:r>
          </a:p>
          <a:p>
            <a:endParaRPr lang="en-US" dirty="0"/>
          </a:p>
          <a:p>
            <a:r>
              <a:rPr lang="en-US" dirty="0"/>
              <a:t>Naved Sayyad</a:t>
            </a:r>
          </a:p>
          <a:p>
            <a:r>
              <a:rPr lang="en-US" dirty="0"/>
              <a:t>Shubham Katewad</a:t>
            </a:r>
          </a:p>
          <a:p>
            <a:r>
              <a:rPr lang="en-US" dirty="0"/>
              <a:t>Srirupa</a:t>
            </a:r>
          </a:p>
          <a:p>
            <a:r>
              <a:rPr lang="en-US" dirty="0"/>
              <a:t>Preethi Mattewada</a:t>
            </a:r>
          </a:p>
          <a:p>
            <a:pPr marL="285750" indent="-285750">
              <a:buFont typeface="Arial"/>
              <a:buChar char="•"/>
            </a:pPr>
            <a:endParaRPr lang="en-US" dirty="0"/>
          </a:p>
        </p:txBody>
      </p:sp>
    </p:spTree>
    <p:extLst>
      <p:ext uri="{BB962C8B-B14F-4D97-AF65-F5344CB8AC3E}">
        <p14:creationId xmlns:p14="http://schemas.microsoft.com/office/powerpoint/2010/main" val="21934282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D701BBF9-EAAE-32DB-FC06-39781C0BFDB7}"/>
              </a:ext>
            </a:extLst>
          </p:cNvPr>
          <p:cNvSpPr txBox="1"/>
          <p:nvPr/>
        </p:nvSpPr>
        <p:spPr>
          <a:xfrm>
            <a:off x="474869" y="944872"/>
            <a:ext cx="357378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User Authentication</a:t>
            </a:r>
          </a:p>
        </p:txBody>
      </p:sp>
      <p:pic>
        <p:nvPicPr>
          <p:cNvPr id="2" name="Picture 1" descr="A screenshot of a movie&#10;&#10;Description automatically generated">
            <a:extLst>
              <a:ext uri="{FF2B5EF4-FFF2-40B4-BE49-F238E27FC236}">
                <a16:creationId xmlns:a16="http://schemas.microsoft.com/office/drawing/2014/main" id="{D472EB31-8350-B144-30E4-96FD142A44CB}"/>
              </a:ext>
            </a:extLst>
          </p:cNvPr>
          <p:cNvPicPr>
            <a:picLocks noChangeAspect="1"/>
          </p:cNvPicPr>
          <p:nvPr/>
        </p:nvPicPr>
        <p:blipFill>
          <a:blip r:embed="rId2"/>
          <a:stretch>
            <a:fillRect/>
          </a:stretch>
        </p:blipFill>
        <p:spPr>
          <a:xfrm>
            <a:off x="4594750" y="183398"/>
            <a:ext cx="3002498" cy="6491206"/>
          </a:xfrm>
          <a:prstGeom prst="rect">
            <a:avLst/>
          </a:prstGeom>
        </p:spPr>
      </p:pic>
    </p:spTree>
    <p:extLst>
      <p:ext uri="{BB962C8B-B14F-4D97-AF65-F5344CB8AC3E}">
        <p14:creationId xmlns:p14="http://schemas.microsoft.com/office/powerpoint/2010/main" val="2076570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BD8CCB-BF35-F53F-6ABE-6AA0860A29CA}"/>
              </a:ext>
            </a:extLst>
          </p:cNvPr>
          <p:cNvPicPr>
            <a:picLocks noChangeAspect="1"/>
          </p:cNvPicPr>
          <p:nvPr/>
        </p:nvPicPr>
        <p:blipFill>
          <a:blip r:embed="rId2"/>
          <a:stretch>
            <a:fillRect/>
          </a:stretch>
        </p:blipFill>
        <p:spPr>
          <a:xfrm>
            <a:off x="4450770" y="309600"/>
            <a:ext cx="2798459" cy="6052800"/>
          </a:xfrm>
          <a:prstGeom prst="rect">
            <a:avLst/>
          </a:prstGeom>
        </p:spPr>
      </p:pic>
      <p:sp>
        <p:nvSpPr>
          <p:cNvPr id="5" name="TextBox 4">
            <a:extLst>
              <a:ext uri="{FF2B5EF4-FFF2-40B4-BE49-F238E27FC236}">
                <a16:creationId xmlns:a16="http://schemas.microsoft.com/office/drawing/2014/main" id="{E058BE88-A9CC-7168-26F7-914D27718571}"/>
              </a:ext>
            </a:extLst>
          </p:cNvPr>
          <p:cNvSpPr txBox="1"/>
          <p:nvPr/>
        </p:nvSpPr>
        <p:spPr>
          <a:xfrm>
            <a:off x="651565" y="739913"/>
            <a:ext cx="2620859"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chemeClr val="bg1">
                    <a:lumMod val="95000"/>
                    <a:lumOff val="5000"/>
                  </a:schemeClr>
                </a:solidFill>
              </a:rPr>
              <a:t>OTP Verification</a:t>
            </a:r>
          </a:p>
        </p:txBody>
      </p:sp>
    </p:spTree>
    <p:extLst>
      <p:ext uri="{BB962C8B-B14F-4D97-AF65-F5344CB8AC3E}">
        <p14:creationId xmlns:p14="http://schemas.microsoft.com/office/powerpoint/2010/main" val="5906842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3105C9-3773-964B-774D-0F2234DAF373}"/>
              </a:ext>
            </a:extLst>
          </p:cNvPr>
          <p:cNvPicPr>
            <a:picLocks noChangeAspect="1"/>
          </p:cNvPicPr>
          <p:nvPr/>
        </p:nvPicPr>
        <p:blipFill>
          <a:blip r:embed="rId2"/>
          <a:stretch>
            <a:fillRect/>
          </a:stretch>
        </p:blipFill>
        <p:spPr>
          <a:xfrm>
            <a:off x="5519724" y="1107600"/>
            <a:ext cx="1152553" cy="5626800"/>
          </a:xfrm>
          <a:prstGeom prst="rect">
            <a:avLst/>
          </a:prstGeom>
        </p:spPr>
      </p:pic>
      <p:sp>
        <p:nvSpPr>
          <p:cNvPr id="6" name="TextBox 5">
            <a:extLst>
              <a:ext uri="{FF2B5EF4-FFF2-40B4-BE49-F238E27FC236}">
                <a16:creationId xmlns:a16="http://schemas.microsoft.com/office/drawing/2014/main" id="{7A8E2058-0C6F-A3DE-EDBE-670936FECF99}"/>
              </a:ext>
            </a:extLst>
          </p:cNvPr>
          <p:cNvSpPr txBox="1"/>
          <p:nvPr/>
        </p:nvSpPr>
        <p:spPr>
          <a:xfrm>
            <a:off x="607391" y="916608"/>
            <a:ext cx="300382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chemeClr val="bg1">
                    <a:lumMod val="95000"/>
                    <a:lumOff val="5000"/>
                  </a:schemeClr>
                </a:solidFill>
              </a:rPr>
              <a:t>Home Page</a:t>
            </a:r>
          </a:p>
        </p:txBody>
      </p:sp>
    </p:spTree>
    <p:extLst>
      <p:ext uri="{BB962C8B-B14F-4D97-AF65-F5344CB8AC3E}">
        <p14:creationId xmlns:p14="http://schemas.microsoft.com/office/powerpoint/2010/main" val="1861271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BA1E0C-AC3D-93B0-70F2-42D367F1350F}"/>
              </a:ext>
            </a:extLst>
          </p:cNvPr>
          <p:cNvPicPr>
            <a:picLocks noChangeAspect="1"/>
          </p:cNvPicPr>
          <p:nvPr/>
        </p:nvPicPr>
        <p:blipFill>
          <a:blip r:embed="rId2"/>
          <a:stretch>
            <a:fillRect/>
          </a:stretch>
        </p:blipFill>
        <p:spPr>
          <a:xfrm>
            <a:off x="4990770" y="405600"/>
            <a:ext cx="2828459" cy="6100800"/>
          </a:xfrm>
          <a:prstGeom prst="rect">
            <a:avLst/>
          </a:prstGeom>
        </p:spPr>
      </p:pic>
      <p:sp>
        <p:nvSpPr>
          <p:cNvPr id="5" name="TextBox 4">
            <a:extLst>
              <a:ext uri="{FF2B5EF4-FFF2-40B4-BE49-F238E27FC236}">
                <a16:creationId xmlns:a16="http://schemas.microsoft.com/office/drawing/2014/main" id="{8C6E0979-D825-053F-A49D-07BBE8CAB537}"/>
              </a:ext>
            </a:extLst>
          </p:cNvPr>
          <p:cNvSpPr txBox="1"/>
          <p:nvPr/>
        </p:nvSpPr>
        <p:spPr>
          <a:xfrm>
            <a:off x="839304" y="1126434"/>
            <a:ext cx="2043043"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chemeClr val="bg1">
                    <a:lumMod val="95000"/>
                    <a:lumOff val="5000"/>
                  </a:schemeClr>
                </a:solidFill>
              </a:rPr>
              <a:t>Now Playing</a:t>
            </a:r>
          </a:p>
        </p:txBody>
      </p:sp>
    </p:spTree>
    <p:extLst>
      <p:ext uri="{BB962C8B-B14F-4D97-AF65-F5344CB8AC3E}">
        <p14:creationId xmlns:p14="http://schemas.microsoft.com/office/powerpoint/2010/main" val="11140824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EA340F3-5384-BBF9-7335-9AE98D54B2A1}"/>
              </a:ext>
            </a:extLst>
          </p:cNvPr>
          <p:cNvPicPr>
            <a:picLocks noChangeAspect="1"/>
          </p:cNvPicPr>
          <p:nvPr/>
        </p:nvPicPr>
        <p:blipFill>
          <a:blip r:embed="rId2"/>
          <a:stretch>
            <a:fillRect/>
          </a:stretch>
        </p:blipFill>
        <p:spPr>
          <a:xfrm>
            <a:off x="5200770" y="321600"/>
            <a:ext cx="2660459" cy="5770800"/>
          </a:xfrm>
          <a:prstGeom prst="rect">
            <a:avLst/>
          </a:prstGeom>
        </p:spPr>
      </p:pic>
      <p:sp>
        <p:nvSpPr>
          <p:cNvPr id="3" name="TextBox 2">
            <a:extLst>
              <a:ext uri="{FF2B5EF4-FFF2-40B4-BE49-F238E27FC236}">
                <a16:creationId xmlns:a16="http://schemas.microsoft.com/office/drawing/2014/main" id="{26AA8E9D-9FA3-6C63-9023-F91627A67EF1}"/>
              </a:ext>
            </a:extLst>
          </p:cNvPr>
          <p:cNvSpPr txBox="1"/>
          <p:nvPr/>
        </p:nvSpPr>
        <p:spPr>
          <a:xfrm>
            <a:off x="602695" y="872435"/>
            <a:ext cx="2753130"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chemeClr val="bg1">
                    <a:lumMod val="95000"/>
                    <a:lumOff val="5000"/>
                  </a:schemeClr>
                </a:solidFill>
              </a:rPr>
              <a:t>Coming Soon</a:t>
            </a:r>
          </a:p>
        </p:txBody>
      </p:sp>
    </p:spTree>
    <p:extLst>
      <p:ext uri="{BB962C8B-B14F-4D97-AF65-F5344CB8AC3E}">
        <p14:creationId xmlns:p14="http://schemas.microsoft.com/office/powerpoint/2010/main" val="3413027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4EDFBF-C0A4-0B1D-AD71-9BDAB114DEC8}"/>
              </a:ext>
            </a:extLst>
          </p:cNvPr>
          <p:cNvPicPr>
            <a:picLocks noChangeAspect="1"/>
          </p:cNvPicPr>
          <p:nvPr/>
        </p:nvPicPr>
        <p:blipFill>
          <a:blip r:embed="rId2"/>
          <a:stretch>
            <a:fillRect/>
          </a:stretch>
        </p:blipFill>
        <p:spPr>
          <a:xfrm>
            <a:off x="5335390" y="225600"/>
            <a:ext cx="1923219" cy="6166800"/>
          </a:xfrm>
          <a:prstGeom prst="rect">
            <a:avLst/>
          </a:prstGeom>
        </p:spPr>
      </p:pic>
      <p:sp>
        <p:nvSpPr>
          <p:cNvPr id="3" name="TextBox 2">
            <a:extLst>
              <a:ext uri="{FF2B5EF4-FFF2-40B4-BE49-F238E27FC236}">
                <a16:creationId xmlns:a16="http://schemas.microsoft.com/office/drawing/2014/main" id="{E9BD5874-40F7-BE5A-9676-72C9965D589E}"/>
              </a:ext>
            </a:extLst>
          </p:cNvPr>
          <p:cNvSpPr txBox="1"/>
          <p:nvPr/>
        </p:nvSpPr>
        <p:spPr>
          <a:xfrm>
            <a:off x="451391" y="884696"/>
            <a:ext cx="2852960"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chemeClr val="bg1"/>
                </a:solidFill>
              </a:rPr>
              <a:t>Selected Movie and Theatre</a:t>
            </a:r>
          </a:p>
        </p:txBody>
      </p:sp>
    </p:spTree>
    <p:extLst>
      <p:ext uri="{BB962C8B-B14F-4D97-AF65-F5344CB8AC3E}">
        <p14:creationId xmlns:p14="http://schemas.microsoft.com/office/powerpoint/2010/main" val="3800260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972B3E6-8D6B-8C6D-A864-BA68D676BF22}"/>
              </a:ext>
            </a:extLst>
          </p:cNvPr>
          <p:cNvPicPr>
            <a:picLocks noChangeAspect="1"/>
          </p:cNvPicPr>
          <p:nvPr/>
        </p:nvPicPr>
        <p:blipFill>
          <a:blip r:embed="rId2"/>
          <a:stretch>
            <a:fillRect/>
          </a:stretch>
        </p:blipFill>
        <p:spPr>
          <a:xfrm>
            <a:off x="5181468" y="279600"/>
            <a:ext cx="2573065" cy="6046800"/>
          </a:xfrm>
          <a:prstGeom prst="rect">
            <a:avLst/>
          </a:prstGeom>
        </p:spPr>
      </p:pic>
      <p:sp>
        <p:nvSpPr>
          <p:cNvPr id="3" name="TextBox 2">
            <a:extLst>
              <a:ext uri="{FF2B5EF4-FFF2-40B4-BE49-F238E27FC236}">
                <a16:creationId xmlns:a16="http://schemas.microsoft.com/office/drawing/2014/main" id="{E1A33D33-1C2F-69FC-AE1C-D4AD4C627C28}"/>
              </a:ext>
            </a:extLst>
          </p:cNvPr>
          <p:cNvSpPr txBox="1"/>
          <p:nvPr/>
        </p:nvSpPr>
        <p:spPr>
          <a:xfrm>
            <a:off x="362347" y="782173"/>
            <a:ext cx="329373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Select Seats</a:t>
            </a:r>
          </a:p>
        </p:txBody>
      </p:sp>
    </p:spTree>
    <p:extLst>
      <p:ext uri="{BB962C8B-B14F-4D97-AF65-F5344CB8AC3E}">
        <p14:creationId xmlns:p14="http://schemas.microsoft.com/office/powerpoint/2010/main" val="2360535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15D653-100C-214A-70AA-1C9D068FF8A1}"/>
              </a:ext>
            </a:extLst>
          </p:cNvPr>
          <p:cNvPicPr>
            <a:picLocks noChangeAspect="1"/>
          </p:cNvPicPr>
          <p:nvPr/>
        </p:nvPicPr>
        <p:blipFill>
          <a:blip r:embed="rId2"/>
          <a:stretch>
            <a:fillRect/>
          </a:stretch>
        </p:blipFill>
        <p:spPr>
          <a:xfrm>
            <a:off x="4798746" y="635861"/>
            <a:ext cx="2114767" cy="6054278"/>
          </a:xfrm>
          <a:prstGeom prst="rect">
            <a:avLst/>
          </a:prstGeom>
        </p:spPr>
      </p:pic>
      <p:sp>
        <p:nvSpPr>
          <p:cNvPr id="4" name="TextBox 3">
            <a:extLst>
              <a:ext uri="{FF2B5EF4-FFF2-40B4-BE49-F238E27FC236}">
                <a16:creationId xmlns:a16="http://schemas.microsoft.com/office/drawing/2014/main" id="{FD2AADB8-AA7B-A558-A770-FFDE15149B42}"/>
              </a:ext>
            </a:extLst>
          </p:cNvPr>
          <p:cNvSpPr txBox="1"/>
          <p:nvPr/>
        </p:nvSpPr>
        <p:spPr>
          <a:xfrm>
            <a:off x="541130" y="1093303"/>
            <a:ext cx="261730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Payment </a:t>
            </a:r>
          </a:p>
        </p:txBody>
      </p:sp>
    </p:spTree>
    <p:extLst>
      <p:ext uri="{BB962C8B-B14F-4D97-AF65-F5344CB8AC3E}">
        <p14:creationId xmlns:p14="http://schemas.microsoft.com/office/powerpoint/2010/main" val="34280875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2102623-E4E7-95F4-8FCD-592F380161FA}"/>
              </a:ext>
            </a:extLst>
          </p:cNvPr>
          <p:cNvPicPr>
            <a:picLocks noChangeAspect="1"/>
          </p:cNvPicPr>
          <p:nvPr/>
        </p:nvPicPr>
        <p:blipFill>
          <a:blip r:embed="rId2"/>
          <a:stretch>
            <a:fillRect/>
          </a:stretch>
        </p:blipFill>
        <p:spPr>
          <a:xfrm>
            <a:off x="5056770" y="705600"/>
            <a:ext cx="2480459" cy="5404800"/>
          </a:xfrm>
          <a:prstGeom prst="rect">
            <a:avLst/>
          </a:prstGeom>
        </p:spPr>
      </p:pic>
      <p:sp>
        <p:nvSpPr>
          <p:cNvPr id="3" name="TextBox 2">
            <a:extLst>
              <a:ext uri="{FF2B5EF4-FFF2-40B4-BE49-F238E27FC236}">
                <a16:creationId xmlns:a16="http://schemas.microsoft.com/office/drawing/2014/main" id="{EA05F70F-D6A4-2ECE-9B31-C298CEBF044A}"/>
              </a:ext>
            </a:extLst>
          </p:cNvPr>
          <p:cNvSpPr txBox="1"/>
          <p:nvPr/>
        </p:nvSpPr>
        <p:spPr>
          <a:xfrm>
            <a:off x="706783" y="686567"/>
            <a:ext cx="2463162"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chemeClr val="bg1"/>
                </a:solidFill>
              </a:rPr>
              <a:t>Generate Ticket</a:t>
            </a:r>
          </a:p>
        </p:txBody>
      </p:sp>
    </p:spTree>
    <p:extLst>
      <p:ext uri="{BB962C8B-B14F-4D97-AF65-F5344CB8AC3E}">
        <p14:creationId xmlns:p14="http://schemas.microsoft.com/office/powerpoint/2010/main" val="2105556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E7A59A1-D606-5CB4-ACA2-EDA2B038A794}"/>
              </a:ext>
            </a:extLst>
          </p:cNvPr>
          <p:cNvPicPr>
            <a:picLocks noChangeAspect="1"/>
          </p:cNvPicPr>
          <p:nvPr/>
        </p:nvPicPr>
        <p:blipFill>
          <a:blip r:embed="rId2"/>
          <a:stretch>
            <a:fillRect/>
          </a:stretch>
        </p:blipFill>
        <p:spPr>
          <a:xfrm>
            <a:off x="5188770" y="267600"/>
            <a:ext cx="2828459" cy="6124800"/>
          </a:xfrm>
          <a:prstGeom prst="rect">
            <a:avLst/>
          </a:prstGeom>
        </p:spPr>
      </p:pic>
      <p:sp>
        <p:nvSpPr>
          <p:cNvPr id="3" name="TextBox 2">
            <a:extLst>
              <a:ext uri="{FF2B5EF4-FFF2-40B4-BE49-F238E27FC236}">
                <a16:creationId xmlns:a16="http://schemas.microsoft.com/office/drawing/2014/main" id="{2F6BB4DF-505E-FBB9-2ACC-E21AFA6CAD97}"/>
              </a:ext>
            </a:extLst>
          </p:cNvPr>
          <p:cNvSpPr txBox="1"/>
          <p:nvPr/>
        </p:nvSpPr>
        <p:spPr>
          <a:xfrm>
            <a:off x="761999" y="784086"/>
            <a:ext cx="208478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All tickets </a:t>
            </a:r>
          </a:p>
        </p:txBody>
      </p:sp>
    </p:spTree>
    <p:extLst>
      <p:ext uri="{BB962C8B-B14F-4D97-AF65-F5344CB8AC3E}">
        <p14:creationId xmlns:p14="http://schemas.microsoft.com/office/powerpoint/2010/main" val="2055931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243630E-3492-4830-60A6-2FE33FFECC95}"/>
              </a:ext>
            </a:extLst>
          </p:cNvPr>
          <p:cNvSpPr>
            <a:spLocks noGrp="1"/>
          </p:cNvSpPr>
          <p:nvPr>
            <p:ph idx="1"/>
          </p:nvPr>
        </p:nvSpPr>
        <p:spPr>
          <a:xfrm>
            <a:off x="784200" y="271625"/>
            <a:ext cx="10377600" cy="6055338"/>
          </a:xfrm>
        </p:spPr>
        <p:txBody>
          <a:bodyPr vert="horz" lIns="91440" tIns="45720" rIns="91440" bIns="45720" rtlCol="0" anchor="t">
            <a:normAutofit fontScale="92500" lnSpcReduction="10000"/>
          </a:bodyPr>
          <a:lstStyle/>
          <a:p>
            <a:pPr marL="0" indent="0">
              <a:buNone/>
            </a:pPr>
            <a:endParaRPr lang="en-US" sz="3600" dirty="0">
              <a:solidFill>
                <a:srgbClr val="EDAF42"/>
              </a:solidFill>
              <a:ea typeface="+mn-lt"/>
              <a:cs typeface="+mn-lt"/>
            </a:endParaRPr>
          </a:p>
          <a:p>
            <a:pPr marL="0" indent="0">
              <a:buNone/>
            </a:pPr>
            <a:r>
              <a:rPr lang="en-US" sz="3600" b="1" dirty="0">
                <a:solidFill>
                  <a:srgbClr val="FFE9D0"/>
                </a:solidFill>
              </a:rPr>
              <a:t>Problem Statement:</a:t>
            </a:r>
          </a:p>
          <a:p>
            <a:r>
              <a:rPr lang="en-IN" sz="2400" dirty="0">
                <a:solidFill>
                  <a:srgbClr val="FFFFFF"/>
                </a:solidFill>
                <a:latin typeface="Calibri"/>
                <a:ea typeface="Calibri"/>
                <a:cs typeface="Calibri"/>
              </a:rPr>
              <a:t>In traditional offline theatre ticket booking, patrons face challenges in reserving tickets efficiently due to the absence of a centralized system. Customers often wait in long lines, only to find limited seat availability or confusion regarding show timings, pricing, and seat locations. Theatre staff, on the other hand, struggle with managing ticket inventory, preventing duplicate bookings, and tracking cash transactions accurately.</a:t>
            </a:r>
          </a:p>
          <a:p>
            <a:endParaRPr lang="en-US" dirty="0">
              <a:ea typeface="Calibri"/>
              <a:cs typeface="Calibri"/>
            </a:endParaRPr>
          </a:p>
          <a:p>
            <a:pPr marL="0" indent="0">
              <a:buNone/>
            </a:pPr>
            <a:r>
              <a:rPr lang="en-US" sz="3600" b="1" dirty="0">
                <a:solidFill>
                  <a:srgbClr val="FFE9D0"/>
                </a:solidFill>
                <a:ea typeface="+mn-lt"/>
                <a:cs typeface="+mn-lt"/>
              </a:rPr>
              <a:t> Solution:</a:t>
            </a:r>
            <a:endParaRPr lang="en-US" sz="3600" b="1">
              <a:solidFill>
                <a:srgbClr val="FFE9D0"/>
              </a:solidFill>
            </a:endParaRPr>
          </a:p>
          <a:p>
            <a:pPr marL="342900" indent="-342900"/>
            <a:r>
              <a:rPr lang="en-IN" sz="2400" dirty="0">
                <a:solidFill>
                  <a:srgbClr val="FFFFFF"/>
                </a:solidFill>
                <a:latin typeface="Calibri"/>
                <a:ea typeface="Calibri"/>
                <a:cs typeface="Calibri"/>
              </a:rPr>
              <a:t>To resolve the above issue, we will implement an online ticketing system that allows customers to purchase and access their tickets through a mobile application or print them at home, providing a convenient and seamless experience.</a:t>
            </a:r>
            <a:endParaRPr lang="en-US" sz="2400">
              <a:solidFill>
                <a:srgbClr val="FFFFFF"/>
              </a:solidFill>
              <a:latin typeface="Calibri"/>
              <a:ea typeface="Calibri"/>
              <a:cs typeface="Calibri"/>
            </a:endParaRPr>
          </a:p>
          <a:p>
            <a:pPr marL="0" indent="0">
              <a:buNone/>
            </a:pPr>
            <a:endParaRPr lang="en-US" dirty="0"/>
          </a:p>
        </p:txBody>
      </p:sp>
    </p:spTree>
    <p:extLst>
      <p:ext uri="{BB962C8B-B14F-4D97-AF65-F5344CB8AC3E}">
        <p14:creationId xmlns:p14="http://schemas.microsoft.com/office/powerpoint/2010/main" val="39003500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F4F35-9B94-66C7-5337-A1158FEF9A81}"/>
              </a:ext>
            </a:extLst>
          </p:cNvPr>
          <p:cNvSpPr>
            <a:spLocks noGrp="1"/>
          </p:cNvSpPr>
          <p:nvPr>
            <p:ph type="title"/>
          </p:nvPr>
        </p:nvSpPr>
        <p:spPr>
          <a:xfrm>
            <a:off x="295760" y="-93136"/>
            <a:ext cx="10515600" cy="1325563"/>
          </a:xfrm>
        </p:spPr>
        <p:txBody>
          <a:bodyPr>
            <a:normAutofit/>
          </a:bodyPr>
          <a:lstStyle/>
          <a:p>
            <a:r>
              <a:rPr lang="en-US" sz="3600" dirty="0">
                <a:solidFill>
                  <a:srgbClr val="FFE9D0"/>
                </a:solidFill>
              </a:rPr>
              <a:t>Non Functional Requirements</a:t>
            </a:r>
          </a:p>
        </p:txBody>
      </p:sp>
      <p:sp>
        <p:nvSpPr>
          <p:cNvPr id="3" name="Content Placeholder 2">
            <a:extLst>
              <a:ext uri="{FF2B5EF4-FFF2-40B4-BE49-F238E27FC236}">
                <a16:creationId xmlns:a16="http://schemas.microsoft.com/office/drawing/2014/main" id="{C86D04A8-817E-6F37-850E-89995F2EB59B}"/>
              </a:ext>
            </a:extLst>
          </p:cNvPr>
          <p:cNvSpPr>
            <a:spLocks noGrp="1"/>
          </p:cNvSpPr>
          <p:nvPr>
            <p:ph idx="1"/>
          </p:nvPr>
        </p:nvSpPr>
        <p:spPr>
          <a:xfrm>
            <a:off x="465272" y="1567783"/>
            <a:ext cx="11263992" cy="5290228"/>
          </a:xfrm>
        </p:spPr>
        <p:txBody>
          <a:bodyPr vert="horz" lIns="91440" tIns="45720" rIns="91440" bIns="45720" rtlCol="0" anchor="t">
            <a:normAutofit fontScale="92500" lnSpcReduction="10000"/>
          </a:bodyPr>
          <a:lstStyle/>
          <a:p>
            <a:r>
              <a:rPr lang="en-US" sz="1400" dirty="0">
                <a:latin typeface="Arial"/>
                <a:cs typeface="Arial"/>
              </a:rPr>
              <a:t>1) </a:t>
            </a:r>
            <a:r>
              <a:rPr lang="en-US" sz="1400" b="1" dirty="0">
                <a:solidFill>
                  <a:schemeClr val="tx2">
                    <a:lumMod val="49000"/>
                  </a:schemeClr>
                </a:solidFill>
                <a:latin typeface="Arial"/>
                <a:cs typeface="Arial"/>
              </a:rPr>
              <a:t>Performance:</a:t>
            </a:r>
            <a:r>
              <a:rPr lang="en-US" sz="1400" dirty="0">
                <a:solidFill>
                  <a:schemeClr val="tx2">
                    <a:lumMod val="49000"/>
                  </a:schemeClr>
                </a:solidFill>
                <a:latin typeface="Arial"/>
                <a:cs typeface="Arial"/>
              </a:rPr>
              <a:t> </a:t>
            </a:r>
            <a:r>
              <a:rPr lang="en-US" sz="1400" dirty="0">
                <a:latin typeface="Arial"/>
                <a:cs typeface="Arial"/>
              </a:rPr>
              <a:t>The system should handle at least 7000 simultaneous users during peak times with a response time of 2 seconds. </a:t>
            </a:r>
            <a:endParaRPr lang="en-US" sz="1400"/>
          </a:p>
          <a:p>
            <a:pPr marL="0" indent="0">
              <a:buNone/>
            </a:pPr>
            <a:endParaRPr lang="en-US" sz="1400" dirty="0">
              <a:latin typeface="Arial"/>
              <a:cs typeface="Arial"/>
            </a:endParaRPr>
          </a:p>
          <a:p>
            <a:r>
              <a:rPr lang="en-US" sz="1400" dirty="0">
                <a:latin typeface="Arial"/>
                <a:cs typeface="Arial"/>
              </a:rPr>
              <a:t>2) </a:t>
            </a:r>
            <a:r>
              <a:rPr lang="en-US" sz="1400" b="1" dirty="0">
                <a:solidFill>
                  <a:schemeClr val="tx2">
                    <a:lumMod val="49000"/>
                  </a:schemeClr>
                </a:solidFill>
                <a:latin typeface="Arial"/>
                <a:cs typeface="Arial"/>
              </a:rPr>
              <a:t>Scalability:</a:t>
            </a:r>
            <a:r>
              <a:rPr lang="en-US" sz="1400" dirty="0">
                <a:solidFill>
                  <a:schemeClr val="tx2">
                    <a:lumMod val="49000"/>
                  </a:schemeClr>
                </a:solidFill>
                <a:latin typeface="Arial"/>
                <a:cs typeface="Arial"/>
              </a:rPr>
              <a:t> </a:t>
            </a:r>
            <a:r>
              <a:rPr lang="en-US" sz="1400" dirty="0">
                <a:latin typeface="Arial"/>
                <a:cs typeface="Arial"/>
              </a:rPr>
              <a:t>The system structure should support future scaling like adding new servers because of increased traffic and users. </a:t>
            </a:r>
            <a:endParaRPr lang="en-US" sz="1400"/>
          </a:p>
          <a:p>
            <a:endParaRPr lang="en-US" sz="1400" dirty="0">
              <a:latin typeface="Arial"/>
              <a:cs typeface="Arial"/>
            </a:endParaRPr>
          </a:p>
          <a:p>
            <a:r>
              <a:rPr lang="en-US" sz="1400" dirty="0">
                <a:latin typeface="Arial"/>
                <a:cs typeface="Arial"/>
              </a:rPr>
              <a:t>3) </a:t>
            </a:r>
            <a:r>
              <a:rPr lang="en-US" sz="1400" b="1" dirty="0">
                <a:solidFill>
                  <a:schemeClr val="tx2">
                    <a:lumMod val="49000"/>
                  </a:schemeClr>
                </a:solidFill>
                <a:latin typeface="Arial"/>
                <a:cs typeface="Arial"/>
              </a:rPr>
              <a:t>Reliability:</a:t>
            </a:r>
            <a:r>
              <a:rPr lang="en-US" sz="1400" dirty="0">
                <a:solidFill>
                  <a:srgbClr val="EDAF42"/>
                </a:solidFill>
                <a:latin typeface="Arial"/>
                <a:cs typeface="Arial"/>
              </a:rPr>
              <a:t> </a:t>
            </a:r>
            <a:r>
              <a:rPr lang="en-US" sz="1400" dirty="0">
                <a:latin typeface="Arial"/>
                <a:cs typeface="Arial"/>
              </a:rPr>
              <a:t>The system should have 99.99% uptime even in peak weekends and festival timings. </a:t>
            </a:r>
            <a:endParaRPr lang="en-US" sz="1400"/>
          </a:p>
          <a:p>
            <a:endParaRPr lang="en-US" sz="1400" dirty="0">
              <a:latin typeface="Arial"/>
              <a:cs typeface="Arial"/>
            </a:endParaRPr>
          </a:p>
          <a:p>
            <a:r>
              <a:rPr lang="en-US" sz="1400" dirty="0">
                <a:latin typeface="Arial"/>
                <a:cs typeface="Arial"/>
              </a:rPr>
              <a:t>4) </a:t>
            </a:r>
            <a:r>
              <a:rPr lang="en-US" sz="1400" b="1" dirty="0">
                <a:solidFill>
                  <a:schemeClr val="tx2">
                    <a:lumMod val="49000"/>
                  </a:schemeClr>
                </a:solidFill>
                <a:latin typeface="Arial"/>
                <a:cs typeface="Arial"/>
              </a:rPr>
              <a:t>Security:</a:t>
            </a:r>
            <a:r>
              <a:rPr lang="en-US" sz="1400" dirty="0">
                <a:solidFill>
                  <a:schemeClr val="tx2">
                    <a:lumMod val="49000"/>
                  </a:schemeClr>
                </a:solidFill>
                <a:latin typeface="Arial"/>
                <a:cs typeface="Arial"/>
              </a:rPr>
              <a:t> </a:t>
            </a:r>
            <a:r>
              <a:rPr lang="en-US" sz="1400" dirty="0">
                <a:latin typeface="Arial"/>
                <a:cs typeface="Arial"/>
              </a:rPr>
              <a:t>All sensitive user data, including payment information, should be encrypted in transit and at rest. </a:t>
            </a:r>
            <a:endParaRPr lang="en-US" sz="1400"/>
          </a:p>
          <a:p>
            <a:endParaRPr lang="en-US" sz="1400" dirty="0">
              <a:latin typeface="Arial"/>
              <a:cs typeface="Arial"/>
            </a:endParaRPr>
          </a:p>
          <a:p>
            <a:r>
              <a:rPr lang="en-US" sz="1400" dirty="0">
                <a:latin typeface="Arial"/>
                <a:cs typeface="Arial"/>
              </a:rPr>
              <a:t>5) </a:t>
            </a:r>
            <a:r>
              <a:rPr lang="en-US" sz="1400" b="1" dirty="0">
                <a:solidFill>
                  <a:schemeClr val="tx2">
                    <a:lumMod val="49000"/>
                  </a:schemeClr>
                </a:solidFill>
                <a:latin typeface="Arial"/>
                <a:cs typeface="Arial"/>
              </a:rPr>
              <a:t>Design:</a:t>
            </a:r>
            <a:r>
              <a:rPr lang="en-US" sz="1400" dirty="0">
                <a:solidFill>
                  <a:srgbClr val="EDAF42"/>
                </a:solidFill>
                <a:latin typeface="Arial"/>
                <a:cs typeface="Arial"/>
              </a:rPr>
              <a:t> </a:t>
            </a:r>
            <a:r>
              <a:rPr lang="en-US" sz="1400" dirty="0">
                <a:latin typeface="Arial"/>
                <a:cs typeface="Arial"/>
              </a:rPr>
              <a:t>The Platform should have a user-friendly interface for better customer experience. </a:t>
            </a:r>
            <a:endParaRPr lang="en-US" sz="1400"/>
          </a:p>
          <a:p>
            <a:endParaRPr lang="en-US" sz="1400" dirty="0">
              <a:latin typeface="Arial"/>
              <a:cs typeface="Arial"/>
            </a:endParaRPr>
          </a:p>
          <a:p>
            <a:r>
              <a:rPr lang="en-US" sz="1400" dirty="0">
                <a:latin typeface="Arial"/>
                <a:cs typeface="Arial"/>
              </a:rPr>
              <a:t>6) </a:t>
            </a:r>
            <a:r>
              <a:rPr lang="en-US" sz="1400" b="1" dirty="0">
                <a:solidFill>
                  <a:schemeClr val="tx2">
                    <a:lumMod val="49000"/>
                  </a:schemeClr>
                </a:solidFill>
                <a:latin typeface="Arial"/>
                <a:cs typeface="Arial"/>
              </a:rPr>
              <a:t>Compatibility:</a:t>
            </a:r>
            <a:r>
              <a:rPr lang="en-US" sz="1400" dirty="0">
                <a:solidFill>
                  <a:srgbClr val="EDAF42"/>
                </a:solidFill>
                <a:latin typeface="Arial"/>
                <a:cs typeface="Arial"/>
              </a:rPr>
              <a:t> </a:t>
            </a:r>
            <a:r>
              <a:rPr lang="en-US" sz="1400" dirty="0">
                <a:latin typeface="Arial"/>
                <a:cs typeface="Arial"/>
              </a:rPr>
              <a:t>The Platform should be compatible with different browsers and applications with updated versions. </a:t>
            </a:r>
            <a:endParaRPr lang="en-US" sz="1400"/>
          </a:p>
          <a:p>
            <a:endParaRPr lang="en-US" sz="1400" dirty="0">
              <a:latin typeface="Arial"/>
              <a:cs typeface="Arial"/>
            </a:endParaRPr>
          </a:p>
          <a:p>
            <a:r>
              <a:rPr lang="en-US" sz="1400" dirty="0">
                <a:latin typeface="Arial"/>
                <a:cs typeface="Arial"/>
              </a:rPr>
              <a:t>7) </a:t>
            </a:r>
            <a:r>
              <a:rPr lang="en-US" sz="1400" b="1" dirty="0">
                <a:solidFill>
                  <a:schemeClr val="tx2">
                    <a:lumMod val="49000"/>
                  </a:schemeClr>
                </a:solidFill>
                <a:latin typeface="Arial"/>
                <a:cs typeface="Arial"/>
              </a:rPr>
              <a:t>Compliance:</a:t>
            </a:r>
            <a:r>
              <a:rPr lang="en-US" sz="1400" b="1" dirty="0">
                <a:solidFill>
                  <a:srgbClr val="EDAF42"/>
                </a:solidFill>
                <a:latin typeface="Arial"/>
                <a:cs typeface="Arial"/>
              </a:rPr>
              <a:t> </a:t>
            </a:r>
            <a:r>
              <a:rPr lang="en-US" sz="1400" dirty="0">
                <a:latin typeface="Arial"/>
                <a:cs typeface="Arial"/>
              </a:rPr>
              <a:t>The Platform should ensure compliance with GDPR for customers data protection and should manage licenses for any third-party services or libraries used in the development. </a:t>
            </a:r>
            <a:endParaRPr lang="en-US" sz="1400"/>
          </a:p>
          <a:p>
            <a:pPr marL="0" indent="0">
              <a:buNone/>
            </a:pPr>
            <a:br>
              <a:rPr lang="en-US" dirty="0"/>
            </a:br>
            <a:endParaRPr lang="en-US" sz="1400"/>
          </a:p>
        </p:txBody>
      </p:sp>
    </p:spTree>
    <p:extLst>
      <p:ext uri="{BB962C8B-B14F-4D97-AF65-F5344CB8AC3E}">
        <p14:creationId xmlns:p14="http://schemas.microsoft.com/office/powerpoint/2010/main" val="5567007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867B1-6177-ABD7-4B21-0DF38D0C3A8F}"/>
              </a:ext>
            </a:extLst>
          </p:cNvPr>
          <p:cNvSpPr>
            <a:spLocks noGrp="1"/>
          </p:cNvSpPr>
          <p:nvPr>
            <p:ph type="title"/>
          </p:nvPr>
        </p:nvSpPr>
        <p:spPr>
          <a:xfrm>
            <a:off x="3872387" y="2683766"/>
            <a:ext cx="7954293" cy="4591534"/>
          </a:xfrm>
        </p:spPr>
        <p:txBody>
          <a:bodyPr>
            <a:normAutofit/>
          </a:bodyPr>
          <a:lstStyle/>
          <a:p>
            <a:r>
              <a:rPr lang="en-US" dirty="0"/>
              <a:t>Thank You!!</a:t>
            </a:r>
          </a:p>
        </p:txBody>
      </p:sp>
      <p:sp>
        <p:nvSpPr>
          <p:cNvPr id="4" name="Date Placeholder 3">
            <a:extLst>
              <a:ext uri="{FF2B5EF4-FFF2-40B4-BE49-F238E27FC236}">
                <a16:creationId xmlns:a16="http://schemas.microsoft.com/office/drawing/2014/main" id="{3F89CA8C-43BD-3B37-8590-D005C62FBA75}"/>
              </a:ext>
            </a:extLst>
          </p:cNvPr>
          <p:cNvSpPr>
            <a:spLocks noGrp="1"/>
          </p:cNvSpPr>
          <p:nvPr>
            <p:ph type="dt" sz="half" idx="10"/>
          </p:nvPr>
        </p:nvSpPr>
        <p:spPr/>
        <p:txBody>
          <a:bodyPr/>
          <a:lstStyle/>
          <a:p>
            <a:fld id="{EB18C27E-1211-4D8E-BB55-1129502A5F67}" type="datetime1">
              <a:t>10/26/2024</a:t>
            </a:fld>
            <a:endParaRPr lang="en-US" dirty="0"/>
          </a:p>
        </p:txBody>
      </p:sp>
      <p:sp>
        <p:nvSpPr>
          <p:cNvPr id="5" name="Footer Placeholder 4">
            <a:extLst>
              <a:ext uri="{FF2B5EF4-FFF2-40B4-BE49-F238E27FC236}">
                <a16:creationId xmlns:a16="http://schemas.microsoft.com/office/drawing/2014/main" id="{77AB8CFF-F203-1768-EBA0-FF2A6E4BEDD8}"/>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596C179A-CEF6-79F6-8C9A-501828794E38}"/>
              </a:ext>
            </a:extLst>
          </p:cNvPr>
          <p:cNvSpPr>
            <a:spLocks noGrp="1"/>
          </p:cNvSpPr>
          <p:nvPr>
            <p:ph type="sldNum" sz="quarter" idx="12"/>
          </p:nvPr>
        </p:nvSpPr>
        <p:spPr/>
        <p:txBody>
          <a:bodyPr/>
          <a:lstStyle/>
          <a:p>
            <a:fld id="{6E91CC32-6A6B-4E2E-BBA1-6864F305DA26}" type="slidenum">
              <a:rPr lang="en-US" dirty="0"/>
              <a:t>21</a:t>
            </a:fld>
            <a:endParaRPr lang="en-US" dirty="0"/>
          </a:p>
        </p:txBody>
      </p:sp>
    </p:spTree>
    <p:extLst>
      <p:ext uri="{BB962C8B-B14F-4D97-AF65-F5344CB8AC3E}">
        <p14:creationId xmlns:p14="http://schemas.microsoft.com/office/powerpoint/2010/main" val="865833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92680" y="547785"/>
            <a:ext cx="7763240" cy="1787237"/>
          </a:xfrm>
        </p:spPr>
        <p:txBody>
          <a:bodyPr>
            <a:normAutofit/>
          </a:bodyPr>
          <a:lstStyle/>
          <a:p>
            <a:r>
              <a:rPr lang="en-US" sz="4000" dirty="0">
                <a:solidFill>
                  <a:srgbClr val="FFE9D0"/>
                </a:solidFill>
              </a:rPr>
              <a:t>Functional Requirements:</a:t>
            </a:r>
          </a:p>
        </p:txBody>
      </p:sp>
      <p:sp>
        <p:nvSpPr>
          <p:cNvPr id="3" name="Subtitle 2"/>
          <p:cNvSpPr>
            <a:spLocks noGrp="1"/>
          </p:cNvSpPr>
          <p:nvPr>
            <p:ph type="subTitle" idx="1"/>
          </p:nvPr>
        </p:nvSpPr>
        <p:spPr>
          <a:xfrm>
            <a:off x="390803" y="1601789"/>
            <a:ext cx="11592130" cy="5254272"/>
          </a:xfrm>
        </p:spPr>
        <p:txBody>
          <a:bodyPr vert="horz" lIns="91440" tIns="45720" rIns="91440" bIns="45720" rtlCol="0" anchor="t">
            <a:noAutofit/>
          </a:bodyPr>
          <a:lstStyle/>
          <a:p>
            <a:pPr algn="just"/>
            <a:endParaRPr lang="en-US" sz="1800" b="1" dirty="0"/>
          </a:p>
          <a:p>
            <a:pPr marL="285750" indent="-285750" algn="just">
              <a:buChar char="•"/>
            </a:pPr>
            <a:r>
              <a:rPr lang="en-US" sz="1800" b="1" dirty="0">
                <a:solidFill>
                  <a:schemeClr val="tx2">
                    <a:lumMod val="49000"/>
                  </a:schemeClr>
                </a:solidFill>
              </a:rPr>
              <a:t>User Registration and Authentication</a:t>
            </a:r>
            <a:r>
              <a:rPr lang="en-US" sz="1800" dirty="0">
                <a:solidFill>
                  <a:schemeClr val="tx2">
                    <a:lumMod val="49000"/>
                  </a:schemeClr>
                </a:solidFill>
              </a:rPr>
              <a:t>:</a:t>
            </a:r>
            <a:r>
              <a:rPr lang="en-US" sz="1800" dirty="0"/>
              <a:t> Users should be able to sign up and login securely.</a:t>
            </a:r>
            <a:endParaRPr lang="en-US" dirty="0"/>
          </a:p>
          <a:p>
            <a:pPr marL="285750" indent="-285750" algn="just">
              <a:buFont typeface="Arial"/>
              <a:buChar char="•"/>
            </a:pPr>
            <a:r>
              <a:rPr lang="en-US" sz="1800" b="1" dirty="0">
                <a:solidFill>
                  <a:schemeClr val="tx2">
                    <a:lumMod val="49000"/>
                  </a:schemeClr>
                </a:solidFill>
              </a:rPr>
              <a:t>Movie Listings</a:t>
            </a:r>
            <a:r>
              <a:rPr lang="en-US" sz="1800" dirty="0">
                <a:solidFill>
                  <a:schemeClr val="tx2">
                    <a:lumMod val="49000"/>
                  </a:schemeClr>
                </a:solidFill>
              </a:rPr>
              <a:t>:</a:t>
            </a:r>
            <a:r>
              <a:rPr lang="en-US" sz="1800" dirty="0"/>
              <a:t> Display a comprehensive list of movies with details like title, genre, cast, and showtimes.</a:t>
            </a:r>
          </a:p>
          <a:p>
            <a:pPr marL="285750" indent="-285750" algn="just">
              <a:buFont typeface="Arial"/>
              <a:buChar char="•"/>
            </a:pPr>
            <a:r>
              <a:rPr lang="en-US" sz="1800" b="1" dirty="0">
                <a:solidFill>
                  <a:schemeClr val="tx2">
                    <a:lumMod val="49000"/>
                  </a:schemeClr>
                </a:solidFill>
              </a:rPr>
              <a:t>Search and Filters</a:t>
            </a:r>
            <a:r>
              <a:rPr lang="en-US" sz="1800" dirty="0">
                <a:solidFill>
                  <a:schemeClr val="tx2">
                    <a:lumMod val="49000"/>
                  </a:schemeClr>
                </a:solidFill>
              </a:rPr>
              <a:t>:</a:t>
            </a:r>
            <a:r>
              <a:rPr lang="en-US" sz="1800" dirty="0"/>
              <a:t> Enable users to search for movies by title, genre, or date, and apply filters.</a:t>
            </a:r>
          </a:p>
          <a:p>
            <a:pPr marL="285750" indent="-285750" algn="just">
              <a:buFont typeface="Arial"/>
              <a:buChar char="•"/>
            </a:pPr>
            <a:r>
              <a:rPr lang="en-US" sz="1800" b="1" dirty="0">
                <a:solidFill>
                  <a:schemeClr val="tx2">
                    <a:lumMod val="49000"/>
                  </a:schemeClr>
                </a:solidFill>
              </a:rPr>
              <a:t>Seat Selection</a:t>
            </a:r>
            <a:r>
              <a:rPr lang="en-US" sz="1800" dirty="0">
                <a:solidFill>
                  <a:schemeClr val="tx2">
                    <a:lumMod val="49000"/>
                  </a:schemeClr>
                </a:solidFill>
              </a:rPr>
              <a:t>:</a:t>
            </a:r>
            <a:r>
              <a:rPr lang="en-US" sz="1800" dirty="0">
                <a:solidFill>
                  <a:srgbClr val="FFC000"/>
                </a:solidFill>
              </a:rPr>
              <a:t> </a:t>
            </a:r>
            <a:r>
              <a:rPr lang="en-US" sz="1800" dirty="0"/>
              <a:t>Allow users to choose their preferred seats from an interactive seating chart.</a:t>
            </a:r>
          </a:p>
          <a:p>
            <a:pPr marL="285750" indent="-285750" algn="just">
              <a:buFont typeface="Arial"/>
              <a:buChar char="•"/>
            </a:pPr>
            <a:r>
              <a:rPr lang="en-US" sz="1800" b="1" dirty="0">
                <a:solidFill>
                  <a:schemeClr val="tx2">
                    <a:lumMod val="49000"/>
                  </a:schemeClr>
                </a:solidFill>
              </a:rPr>
              <a:t>Payment Gateway Integration</a:t>
            </a:r>
            <a:r>
              <a:rPr lang="en-US" sz="1800" dirty="0">
                <a:solidFill>
                  <a:schemeClr val="tx2">
                    <a:lumMod val="49000"/>
                  </a:schemeClr>
                </a:solidFill>
              </a:rPr>
              <a:t>:</a:t>
            </a:r>
            <a:r>
              <a:rPr lang="en-US" sz="1800" dirty="0">
                <a:solidFill>
                  <a:srgbClr val="FFC000"/>
                </a:solidFill>
              </a:rPr>
              <a:t> </a:t>
            </a:r>
            <a:r>
              <a:rPr lang="en-US" sz="1800" dirty="0"/>
              <a:t>Securely process payments using various methods like credit/debit card, digital wallets, etc.</a:t>
            </a:r>
            <a:endParaRPr lang="en-US" dirty="0"/>
          </a:p>
          <a:p>
            <a:pPr marL="285750" indent="-285750" algn="just">
              <a:buFont typeface="Arial"/>
              <a:buChar char="•"/>
            </a:pPr>
            <a:r>
              <a:rPr lang="en-US" sz="1800" b="1" dirty="0">
                <a:solidFill>
                  <a:schemeClr val="tx2">
                    <a:lumMod val="49000"/>
                  </a:schemeClr>
                </a:solidFill>
              </a:rPr>
              <a:t>Ticket Confirmation</a:t>
            </a:r>
            <a:r>
              <a:rPr lang="en-US" sz="1800" dirty="0">
                <a:solidFill>
                  <a:schemeClr val="tx2">
                    <a:lumMod val="49000"/>
                  </a:schemeClr>
                </a:solidFill>
              </a:rPr>
              <a:t>: </a:t>
            </a:r>
            <a:r>
              <a:rPr lang="en-US" sz="1800" dirty="0"/>
              <a:t>Generate and send e-tickets to users via email or SMS.</a:t>
            </a:r>
          </a:p>
          <a:p>
            <a:pPr marL="285750" indent="-285750" algn="just">
              <a:buFont typeface="Arial"/>
              <a:buChar char="•"/>
            </a:pPr>
            <a:r>
              <a:rPr lang="en-US" sz="1800" b="1" dirty="0">
                <a:solidFill>
                  <a:schemeClr val="tx2">
                    <a:lumMod val="49000"/>
                  </a:schemeClr>
                </a:solidFill>
              </a:rPr>
              <a:t>User Profile Management:</a:t>
            </a:r>
            <a:r>
              <a:rPr lang="en-US" sz="1800" dirty="0">
                <a:solidFill>
                  <a:srgbClr val="FFC000"/>
                </a:solidFill>
              </a:rPr>
              <a:t> </a:t>
            </a:r>
            <a:r>
              <a:rPr lang="en-US" sz="1800" dirty="0"/>
              <a:t>Let users update their personal information and view their booking history.</a:t>
            </a:r>
            <a:endParaRPr lang="en-US" dirty="0"/>
          </a:p>
          <a:p>
            <a:pPr marL="285750" indent="-285750" algn="just">
              <a:buFont typeface="Arial"/>
              <a:buChar char="•"/>
            </a:pPr>
            <a:r>
              <a:rPr lang="en-US" sz="1800" b="1" dirty="0">
                <a:solidFill>
                  <a:schemeClr val="tx2">
                    <a:lumMod val="49000"/>
                  </a:schemeClr>
                </a:solidFill>
              </a:rPr>
              <a:t>Reviews and Ratings</a:t>
            </a:r>
            <a:r>
              <a:rPr lang="en-US" sz="1800" dirty="0">
                <a:solidFill>
                  <a:schemeClr val="tx2">
                    <a:lumMod val="49000"/>
                  </a:schemeClr>
                </a:solidFill>
              </a:rPr>
              <a:t>: </a:t>
            </a:r>
            <a:r>
              <a:rPr lang="en-US" sz="1800" dirty="0"/>
              <a:t>Allow users to rate and review movies.</a:t>
            </a:r>
          </a:p>
          <a:p>
            <a:pPr marL="285750" indent="-285750" algn="just">
              <a:buFont typeface="Arial"/>
              <a:buChar char="•"/>
            </a:pPr>
            <a:r>
              <a:rPr lang="en-US" sz="1800" b="1" dirty="0">
                <a:solidFill>
                  <a:schemeClr val="tx2">
                    <a:lumMod val="49000"/>
                  </a:schemeClr>
                </a:solidFill>
              </a:rPr>
              <a:t>Notifications</a:t>
            </a:r>
            <a:r>
              <a:rPr lang="en-US" sz="1800" dirty="0">
                <a:solidFill>
                  <a:schemeClr val="tx2">
                    <a:lumMod val="49000"/>
                  </a:schemeClr>
                </a:solidFill>
              </a:rPr>
              <a:t>: </a:t>
            </a:r>
            <a:r>
              <a:rPr lang="en-US" sz="1800" dirty="0"/>
              <a:t>Send reminders and updates about bookings and upcoming movies.</a:t>
            </a:r>
          </a:p>
          <a:p>
            <a:pPr algn="just"/>
            <a:endParaRPr lang="en-US" sz="1800" dirty="0"/>
          </a:p>
        </p:txBody>
      </p:sp>
    </p:spTree>
    <p:extLst>
      <p:ext uri="{BB962C8B-B14F-4D97-AF65-F5344CB8AC3E}">
        <p14:creationId xmlns:p14="http://schemas.microsoft.com/office/powerpoint/2010/main" val="109857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AB961-FB8A-502B-92D2-4289C995E39E}"/>
              </a:ext>
            </a:extLst>
          </p:cNvPr>
          <p:cNvSpPr>
            <a:spLocks noGrp="1"/>
          </p:cNvSpPr>
          <p:nvPr>
            <p:ph type="title"/>
          </p:nvPr>
        </p:nvSpPr>
        <p:spPr>
          <a:xfrm>
            <a:off x="336609" y="-164375"/>
            <a:ext cx="9956747" cy="1450068"/>
          </a:xfrm>
        </p:spPr>
        <p:txBody>
          <a:bodyPr/>
          <a:lstStyle/>
          <a:p>
            <a:r>
              <a:rPr lang="en-US" dirty="0">
                <a:solidFill>
                  <a:srgbClr val="FFE9D0"/>
                </a:solidFill>
              </a:rPr>
              <a:t>User Stories</a:t>
            </a:r>
          </a:p>
        </p:txBody>
      </p:sp>
      <p:sp>
        <p:nvSpPr>
          <p:cNvPr id="3" name="Content Placeholder 2">
            <a:extLst>
              <a:ext uri="{FF2B5EF4-FFF2-40B4-BE49-F238E27FC236}">
                <a16:creationId xmlns:a16="http://schemas.microsoft.com/office/drawing/2014/main" id="{9DC965B8-4B39-A293-2796-DCBEE8B545E0}"/>
              </a:ext>
            </a:extLst>
          </p:cNvPr>
          <p:cNvSpPr>
            <a:spLocks noGrp="1"/>
          </p:cNvSpPr>
          <p:nvPr>
            <p:ph idx="1"/>
          </p:nvPr>
        </p:nvSpPr>
        <p:spPr>
          <a:xfrm>
            <a:off x="335467" y="1714114"/>
            <a:ext cx="9956747" cy="4897469"/>
          </a:xfrm>
        </p:spPr>
        <p:txBody>
          <a:bodyPr vert="horz" lIns="91440" tIns="45720" rIns="91440" bIns="45720" rtlCol="0" anchor="t">
            <a:noAutofit/>
          </a:bodyPr>
          <a:lstStyle/>
          <a:p>
            <a:pPr marL="0" indent="0">
              <a:buNone/>
            </a:pPr>
            <a:r>
              <a:rPr lang="en-US" dirty="0">
                <a:solidFill>
                  <a:srgbClr val="74EB26"/>
                </a:solidFill>
              </a:rPr>
              <a:t>As a registered user,</a:t>
            </a:r>
          </a:p>
          <a:p>
            <a:r>
              <a:rPr lang="en-US" dirty="0"/>
              <a:t>I want to log in to the online movie website</a:t>
            </a:r>
          </a:p>
          <a:p>
            <a:r>
              <a:rPr lang="en-US" dirty="0"/>
              <a:t>so that I can access my account and watch movies</a:t>
            </a:r>
          </a:p>
          <a:p>
            <a:pPr marL="0" indent="0">
              <a:buNone/>
            </a:pPr>
            <a:br>
              <a:rPr lang="en-US" dirty="0"/>
            </a:br>
            <a:r>
              <a:rPr lang="en-US" dirty="0">
                <a:solidFill>
                  <a:srgbClr val="74EB26"/>
                </a:solidFill>
              </a:rPr>
              <a:t>As a user,</a:t>
            </a:r>
          </a:p>
          <a:p>
            <a:r>
              <a:rPr lang="en-US" dirty="0"/>
              <a:t>I want to browse movie listings</a:t>
            </a:r>
          </a:p>
          <a:p>
            <a:r>
              <a:rPr lang="en-US" dirty="0"/>
              <a:t>so that I can find a movie to watch</a:t>
            </a:r>
          </a:p>
          <a:p>
            <a:pPr marL="0" indent="0">
              <a:buNone/>
            </a:pPr>
            <a:endParaRPr lang="en-US" dirty="0"/>
          </a:p>
          <a:p>
            <a:pPr marL="0" indent="0">
              <a:buNone/>
            </a:pPr>
            <a:r>
              <a:rPr lang="en-US" dirty="0">
                <a:solidFill>
                  <a:srgbClr val="74EB26"/>
                </a:solidFill>
              </a:rPr>
              <a:t>As a user,</a:t>
            </a:r>
          </a:p>
          <a:p>
            <a:r>
              <a:rPr lang="en-US" dirty="0"/>
              <a:t>I want to search for and filter movies</a:t>
            </a:r>
          </a:p>
          <a:p>
            <a:r>
              <a:rPr lang="en-US" dirty="0"/>
              <a:t>so that I can quickly find something specific to watch</a:t>
            </a:r>
            <a:br>
              <a:rPr lang="en-US" dirty="0"/>
            </a:br>
            <a:endParaRPr lang="en-US" dirty="0"/>
          </a:p>
          <a:p>
            <a:endParaRPr lang="en-US" dirty="0"/>
          </a:p>
          <a:p>
            <a:endParaRPr lang="en-US" dirty="0"/>
          </a:p>
        </p:txBody>
      </p:sp>
    </p:spTree>
    <p:extLst>
      <p:ext uri="{BB962C8B-B14F-4D97-AF65-F5344CB8AC3E}">
        <p14:creationId xmlns:p14="http://schemas.microsoft.com/office/powerpoint/2010/main" val="3537647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F4897E-6C22-F100-A6D0-C74CE296FD22}"/>
              </a:ext>
            </a:extLst>
          </p:cNvPr>
          <p:cNvSpPr>
            <a:spLocks noGrp="1"/>
          </p:cNvSpPr>
          <p:nvPr>
            <p:ph idx="1"/>
          </p:nvPr>
        </p:nvSpPr>
        <p:spPr>
          <a:xfrm>
            <a:off x="552450" y="206375"/>
            <a:ext cx="10515600" cy="6514873"/>
          </a:xfrm>
        </p:spPr>
        <p:txBody>
          <a:bodyPr vert="horz" lIns="91440" tIns="45720" rIns="91440" bIns="45720" rtlCol="0" anchor="t">
            <a:normAutofit lnSpcReduction="10000"/>
          </a:bodyPr>
          <a:lstStyle/>
          <a:p>
            <a:pPr marL="0" indent="0">
              <a:buNone/>
            </a:pPr>
            <a:endParaRPr lang="en-US" sz="2000" dirty="0"/>
          </a:p>
          <a:p>
            <a:pPr marL="0" indent="0">
              <a:buNone/>
            </a:pPr>
            <a:r>
              <a:rPr lang="en-US" sz="2000" dirty="0">
                <a:solidFill>
                  <a:srgbClr val="74EB26"/>
                </a:solidFill>
              </a:rPr>
              <a:t>As a user, </a:t>
            </a:r>
          </a:p>
          <a:p>
            <a:r>
              <a:rPr lang="en-US" sz="2000" dirty="0"/>
              <a:t>I want to select my seat for a movie showing </a:t>
            </a:r>
          </a:p>
          <a:p>
            <a:r>
              <a:rPr lang="en-US" sz="2000" dirty="0"/>
              <a:t>so that I can choose where I will sit</a:t>
            </a:r>
          </a:p>
          <a:p>
            <a:endParaRPr lang="en-US" sz="2000" dirty="0"/>
          </a:p>
          <a:p>
            <a:pPr marL="0" indent="0">
              <a:buNone/>
            </a:pPr>
            <a:r>
              <a:rPr lang="en-US" sz="2000" dirty="0">
                <a:solidFill>
                  <a:srgbClr val="74EB26"/>
                </a:solidFill>
              </a:rPr>
              <a:t>As a user, </a:t>
            </a:r>
          </a:p>
          <a:p>
            <a:r>
              <a:rPr lang="en-US" sz="2000" dirty="0"/>
              <a:t>I want to securely pay for my movie tickets online </a:t>
            </a:r>
          </a:p>
          <a:p>
            <a:r>
              <a:rPr lang="en-US" sz="2000" dirty="0"/>
              <a:t>so that I can complete my booking without any hassle</a:t>
            </a:r>
          </a:p>
          <a:p>
            <a:pPr marL="0" indent="0">
              <a:buNone/>
            </a:pPr>
            <a:endParaRPr lang="en-US" dirty="0"/>
          </a:p>
          <a:p>
            <a:pPr marL="0" indent="0">
              <a:buNone/>
            </a:pPr>
            <a:r>
              <a:rPr lang="en-US" sz="2000" dirty="0">
                <a:solidFill>
                  <a:srgbClr val="74EB26"/>
                </a:solidFill>
              </a:rPr>
              <a:t>As a user, </a:t>
            </a:r>
          </a:p>
          <a:p>
            <a:r>
              <a:rPr lang="en-US" sz="2000" dirty="0"/>
              <a:t>I want to receive a ticket confirmation </a:t>
            </a:r>
          </a:p>
          <a:p>
            <a:r>
              <a:rPr lang="en-US" sz="2000" dirty="0"/>
              <a:t>so that I know my booking is secure and have the necessary details for my movie</a:t>
            </a:r>
          </a:p>
          <a:p>
            <a:pPr marL="0" indent="0">
              <a:buNone/>
            </a:pPr>
            <a:br>
              <a:rPr lang="en-US" dirty="0"/>
            </a:br>
            <a:endParaRPr lang="en-US" sz="2000" dirty="0"/>
          </a:p>
        </p:txBody>
      </p:sp>
    </p:spTree>
    <p:extLst>
      <p:ext uri="{BB962C8B-B14F-4D97-AF65-F5344CB8AC3E}">
        <p14:creationId xmlns:p14="http://schemas.microsoft.com/office/powerpoint/2010/main" val="380598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8B6E06-4A5B-1821-EC72-38FD171A8A13}"/>
              </a:ext>
            </a:extLst>
          </p:cNvPr>
          <p:cNvSpPr>
            <a:spLocks noGrp="1"/>
          </p:cNvSpPr>
          <p:nvPr>
            <p:ph idx="1"/>
          </p:nvPr>
        </p:nvSpPr>
        <p:spPr>
          <a:xfrm>
            <a:off x="212272" y="777876"/>
            <a:ext cx="11127921" cy="5861730"/>
          </a:xfrm>
        </p:spPr>
        <p:txBody>
          <a:bodyPr vert="horz" lIns="91440" tIns="45720" rIns="91440" bIns="45720" rtlCol="0" anchor="t">
            <a:normAutofit fontScale="92500" lnSpcReduction="10000"/>
          </a:bodyPr>
          <a:lstStyle/>
          <a:p>
            <a:pPr marL="0" indent="0">
              <a:buNone/>
            </a:pPr>
            <a:endParaRPr lang="en-US" sz="2000" dirty="0"/>
          </a:p>
          <a:p>
            <a:pPr marL="0" indent="0">
              <a:buNone/>
            </a:pPr>
            <a:r>
              <a:rPr lang="en-US" sz="2000" dirty="0">
                <a:solidFill>
                  <a:srgbClr val="74EB26"/>
                </a:solidFill>
              </a:rPr>
              <a:t>As a user, </a:t>
            </a:r>
            <a:endParaRPr lang="en-US">
              <a:solidFill>
                <a:srgbClr val="74EB26"/>
              </a:solidFill>
            </a:endParaRPr>
          </a:p>
          <a:p>
            <a:r>
              <a:rPr lang="en-US" sz="2000" dirty="0"/>
              <a:t>I want to manage my profile </a:t>
            </a:r>
          </a:p>
          <a:p>
            <a:r>
              <a:rPr lang="en-US" sz="2000" dirty="0"/>
              <a:t>so that I can keep my information up-to-date and personalize my experience</a:t>
            </a:r>
          </a:p>
          <a:p>
            <a:pPr marL="0" indent="0">
              <a:buNone/>
            </a:pPr>
            <a:br>
              <a:rPr lang="en-US" dirty="0">
                <a:solidFill>
                  <a:srgbClr val="74EB26"/>
                </a:solidFill>
              </a:rPr>
            </a:br>
            <a:r>
              <a:rPr lang="en-US" sz="2000" dirty="0">
                <a:solidFill>
                  <a:srgbClr val="74EB26"/>
                </a:solidFill>
              </a:rPr>
              <a:t>As a user, </a:t>
            </a:r>
          </a:p>
          <a:p>
            <a:r>
              <a:rPr lang="en-US" sz="2000" dirty="0"/>
              <a:t>I want to leave reviews and ratings for movies </a:t>
            </a:r>
          </a:p>
          <a:p>
            <a:r>
              <a:rPr lang="en-US" sz="2000" dirty="0"/>
              <a:t>so that I can share my opinions and help other users make informed choices</a:t>
            </a:r>
          </a:p>
          <a:p>
            <a:pPr marL="0" indent="0">
              <a:buNone/>
            </a:pPr>
            <a:br>
              <a:rPr lang="en-US" dirty="0">
                <a:solidFill>
                  <a:srgbClr val="74EB26"/>
                </a:solidFill>
              </a:rPr>
            </a:br>
            <a:r>
              <a:rPr lang="en-US" sz="2000" dirty="0">
                <a:solidFill>
                  <a:srgbClr val="74EB26"/>
                </a:solidFill>
              </a:rPr>
              <a:t>As a user, </a:t>
            </a:r>
          </a:p>
          <a:p>
            <a:r>
              <a:rPr lang="en-US" sz="2000" dirty="0"/>
              <a:t>I want to receive notifications </a:t>
            </a:r>
          </a:p>
          <a:p>
            <a:r>
              <a:rPr lang="en-US" sz="2000" dirty="0"/>
              <a:t>so that I can stay updated about my account and movie bookings</a:t>
            </a:r>
          </a:p>
          <a:p>
            <a:pPr marL="0" indent="0">
              <a:buNone/>
            </a:pPr>
            <a:br>
              <a:rPr lang="en-US" dirty="0"/>
            </a:br>
            <a:endParaRPr lang="en-US" sz="2000" dirty="0"/>
          </a:p>
        </p:txBody>
      </p:sp>
    </p:spTree>
    <p:extLst>
      <p:ext uri="{BB962C8B-B14F-4D97-AF65-F5344CB8AC3E}">
        <p14:creationId xmlns:p14="http://schemas.microsoft.com/office/powerpoint/2010/main" val="2602045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7EB28E8-3328-6B8A-65ED-49335CB20BBA}"/>
              </a:ext>
            </a:extLst>
          </p:cNvPr>
          <p:cNvSpPr txBox="1"/>
          <p:nvPr/>
        </p:nvSpPr>
        <p:spPr>
          <a:xfrm>
            <a:off x="4169695" y="167391"/>
            <a:ext cx="441050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rgbClr val="FFE9D0"/>
                </a:solidFill>
              </a:rPr>
              <a:t>Process Diagram</a:t>
            </a:r>
          </a:p>
        </p:txBody>
      </p:sp>
      <p:pic>
        <p:nvPicPr>
          <p:cNvPr id="2" name="Picture 1" descr="A diagram of a payment process&#10;&#10;Description automatically generated">
            <a:extLst>
              <a:ext uri="{FF2B5EF4-FFF2-40B4-BE49-F238E27FC236}">
                <a16:creationId xmlns:a16="http://schemas.microsoft.com/office/drawing/2014/main" id="{49D8285E-9ADB-1250-41EC-2D1D1D7A7F47}"/>
              </a:ext>
            </a:extLst>
          </p:cNvPr>
          <p:cNvPicPr>
            <a:picLocks noChangeAspect="1"/>
          </p:cNvPicPr>
          <p:nvPr/>
        </p:nvPicPr>
        <p:blipFill>
          <a:blip r:embed="rId2"/>
          <a:stretch>
            <a:fillRect/>
          </a:stretch>
        </p:blipFill>
        <p:spPr>
          <a:xfrm>
            <a:off x="1622888" y="750300"/>
            <a:ext cx="9720225" cy="5819400"/>
          </a:xfrm>
          <a:prstGeom prst="rect">
            <a:avLst/>
          </a:prstGeom>
        </p:spPr>
      </p:pic>
    </p:spTree>
    <p:extLst>
      <p:ext uri="{BB962C8B-B14F-4D97-AF65-F5344CB8AC3E}">
        <p14:creationId xmlns:p14="http://schemas.microsoft.com/office/powerpoint/2010/main" val="42485727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7122F92-0201-0984-957E-6A779B618BBB}"/>
              </a:ext>
            </a:extLst>
          </p:cNvPr>
          <p:cNvSpPr>
            <a:spLocks noGrp="1"/>
          </p:cNvSpPr>
          <p:nvPr>
            <p:ph type="dt" sz="half" idx="10"/>
          </p:nvPr>
        </p:nvSpPr>
        <p:spPr/>
        <p:txBody>
          <a:bodyPr/>
          <a:lstStyle/>
          <a:p>
            <a:fld id="{3B90D38B-3D34-49DA-B34E-B315E32141AB}" type="datetime1">
              <a:t>10/26/2024</a:t>
            </a:fld>
            <a:endParaRPr lang="en-US" dirty="0"/>
          </a:p>
        </p:txBody>
      </p:sp>
      <p:sp>
        <p:nvSpPr>
          <p:cNvPr id="5" name="Footer Placeholder 4">
            <a:extLst>
              <a:ext uri="{FF2B5EF4-FFF2-40B4-BE49-F238E27FC236}">
                <a16:creationId xmlns:a16="http://schemas.microsoft.com/office/drawing/2014/main" id="{CEE7BB9C-C9D1-866C-6031-B125DCD49804}"/>
              </a:ext>
            </a:extLst>
          </p:cNvPr>
          <p:cNvSpPr>
            <a:spLocks noGrp="1"/>
          </p:cNvSpPr>
          <p:nvPr>
            <p:ph type="ftr" sz="quarter" idx="11"/>
          </p:nvPr>
        </p:nvSpPr>
        <p:spPr/>
        <p:txBody>
          <a:bodyPr/>
          <a:lstStyle/>
          <a:p>
            <a:r>
              <a:rPr lang="en-US" dirty="0"/>
              <a:t>
              </a:t>
            </a:r>
          </a:p>
        </p:txBody>
      </p:sp>
      <p:sp>
        <p:nvSpPr>
          <p:cNvPr id="6" name="Slide Number Placeholder 5">
            <a:extLst>
              <a:ext uri="{FF2B5EF4-FFF2-40B4-BE49-F238E27FC236}">
                <a16:creationId xmlns:a16="http://schemas.microsoft.com/office/drawing/2014/main" id="{38DCD8EB-7BB4-AEE7-A5CE-51C24A65F84D}"/>
              </a:ext>
            </a:extLst>
          </p:cNvPr>
          <p:cNvSpPr>
            <a:spLocks noGrp="1"/>
          </p:cNvSpPr>
          <p:nvPr>
            <p:ph type="sldNum" sz="quarter" idx="12"/>
          </p:nvPr>
        </p:nvSpPr>
        <p:spPr/>
        <p:txBody>
          <a:bodyPr/>
          <a:lstStyle/>
          <a:p>
            <a:fld id="{6E91CC32-6A6B-4E2E-BBA1-6864F305DA26}" type="slidenum">
              <a:rPr lang="en-US" dirty="0"/>
              <a:t>8</a:t>
            </a:fld>
            <a:endParaRPr lang="en-US" dirty="0"/>
          </a:p>
        </p:txBody>
      </p:sp>
      <p:pic>
        <p:nvPicPr>
          <p:cNvPr id="7" name="Picture 6" descr="A diagram of a theater&#10;&#10;Description automatically generated">
            <a:extLst>
              <a:ext uri="{FF2B5EF4-FFF2-40B4-BE49-F238E27FC236}">
                <a16:creationId xmlns:a16="http://schemas.microsoft.com/office/drawing/2014/main" id="{1F7DC141-BC64-E2E8-1CD7-4A3ECABF9D0D}"/>
              </a:ext>
            </a:extLst>
          </p:cNvPr>
          <p:cNvPicPr>
            <a:picLocks noChangeAspect="1"/>
          </p:cNvPicPr>
          <p:nvPr/>
        </p:nvPicPr>
        <p:blipFill>
          <a:blip r:embed="rId2"/>
          <a:stretch>
            <a:fillRect/>
          </a:stretch>
        </p:blipFill>
        <p:spPr>
          <a:xfrm>
            <a:off x="4326053" y="1431600"/>
            <a:ext cx="3719894" cy="4996800"/>
          </a:xfrm>
          <a:prstGeom prst="rect">
            <a:avLst/>
          </a:prstGeom>
        </p:spPr>
      </p:pic>
      <p:sp>
        <p:nvSpPr>
          <p:cNvPr id="8" name="TextBox 7">
            <a:extLst>
              <a:ext uri="{FF2B5EF4-FFF2-40B4-BE49-F238E27FC236}">
                <a16:creationId xmlns:a16="http://schemas.microsoft.com/office/drawing/2014/main" id="{99A6A0FA-E825-8E6F-2634-C4118D28141C}"/>
              </a:ext>
            </a:extLst>
          </p:cNvPr>
          <p:cNvSpPr txBox="1"/>
          <p:nvPr/>
        </p:nvSpPr>
        <p:spPr>
          <a:xfrm>
            <a:off x="4514207" y="537668"/>
            <a:ext cx="333547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rgbClr val="FFE9D0"/>
                </a:solidFill>
              </a:rPr>
              <a:t>Admin Flow</a:t>
            </a:r>
          </a:p>
        </p:txBody>
      </p:sp>
    </p:spTree>
    <p:extLst>
      <p:ext uri="{BB962C8B-B14F-4D97-AF65-F5344CB8AC3E}">
        <p14:creationId xmlns:p14="http://schemas.microsoft.com/office/powerpoint/2010/main" val="1422089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5EC80B3-69A6-EB3B-B183-A05619915826}"/>
              </a:ext>
            </a:extLst>
          </p:cNvPr>
          <p:cNvPicPr>
            <a:picLocks noChangeAspect="1"/>
          </p:cNvPicPr>
          <p:nvPr/>
        </p:nvPicPr>
        <p:blipFill>
          <a:blip r:embed="rId2"/>
          <a:stretch>
            <a:fillRect/>
          </a:stretch>
        </p:blipFill>
        <p:spPr>
          <a:xfrm>
            <a:off x="2532955" y="1156233"/>
            <a:ext cx="7604606" cy="4271053"/>
          </a:xfrm>
          <a:prstGeom prst="rect">
            <a:avLst/>
          </a:prstGeom>
        </p:spPr>
      </p:pic>
    </p:spTree>
    <p:extLst>
      <p:ext uri="{BB962C8B-B14F-4D97-AF65-F5344CB8AC3E}">
        <p14:creationId xmlns:p14="http://schemas.microsoft.com/office/powerpoint/2010/main" val="2206310514"/>
      </p:ext>
    </p:extLst>
  </p:cSld>
  <p:clrMapOvr>
    <a:masterClrMapping/>
  </p:clrMapOvr>
</p:sld>
</file>

<file path=ppt/theme/theme1.xml><?xml version="1.0" encoding="utf-8"?>
<a:theme xmlns:a="http://schemas.openxmlformats.org/drawingml/2006/main" name="DylanVTI">
  <a:themeElements>
    <a:clrScheme name="DylanVTI">
      <a:dk1>
        <a:sysClr val="windowText" lastClr="000000"/>
      </a:dk1>
      <a:lt1>
        <a:sysClr val="window" lastClr="FFFFFF"/>
      </a:lt1>
      <a:dk2>
        <a:srgbClr val="1A1A33"/>
      </a:dk2>
      <a:lt2>
        <a:srgbClr val="EEFFE3"/>
      </a:lt2>
      <a:accent1>
        <a:srgbClr val="5C40EF"/>
      </a:accent1>
      <a:accent2>
        <a:srgbClr val="B8A0F8"/>
      </a:accent2>
      <a:accent3>
        <a:srgbClr val="00C777"/>
      </a:accent3>
      <a:accent4>
        <a:srgbClr val="005A66"/>
      </a:accent4>
      <a:accent5>
        <a:srgbClr val="9956EA"/>
      </a:accent5>
      <a:accent6>
        <a:srgbClr val="9BBB25"/>
      </a:accent6>
      <a:hlink>
        <a:srgbClr val="674CF0"/>
      </a:hlink>
      <a:folHlink>
        <a:srgbClr val="B53699"/>
      </a:folHlink>
    </a:clrScheme>
    <a:fontScheme name="DylanVTI">
      <a:majorFont>
        <a:latin typeface="Neue Haas Grotesk Text Pro"/>
        <a:ea typeface=""/>
        <a:cs typeface=""/>
      </a:majorFont>
      <a:minorFont>
        <a:latin typeface="Neue Haas Grotesk Text Pro"/>
        <a:ea typeface=""/>
        <a:cs typeface=""/>
      </a:minorFont>
    </a:fontScheme>
    <a:fmtScheme name="Dylan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ylanVTI" id="{CD0E21EA-FD0B-4FCD-9D95-B274E3CB7535}" vid="{F2F2D961-94DA-46D9-ABD7-77D6D5FB2C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DylanVTI</vt:lpstr>
      <vt:lpstr>GROUP 101</vt:lpstr>
      <vt:lpstr>PowerPoint Presentation</vt:lpstr>
      <vt:lpstr>Functional Requirements:</vt:lpstr>
      <vt:lpstr>User Stories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Non Functional Requirements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676</cp:revision>
  <dcterms:created xsi:type="dcterms:W3CDTF">2024-10-26T10:35:19Z</dcterms:created>
  <dcterms:modified xsi:type="dcterms:W3CDTF">2024-10-27T02:00:27Z</dcterms:modified>
</cp:coreProperties>
</file>

<file path=docProps/thumbnail.jpeg>
</file>